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1900"/>
    <a:srgbClr val="680000"/>
    <a:srgbClr val="16B800"/>
    <a:srgbClr val="00B81F"/>
    <a:srgbClr val="00680A"/>
    <a:srgbClr val="4AB800"/>
    <a:srgbClr val="69B800"/>
    <a:srgbClr val="3EB701"/>
    <a:srgbClr val="008A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3921" autoAdjust="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CA105-EF4F-49EC-9704-FADEDCA7169A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C9ACC-DC4E-46BB-AD24-55DD95390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60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77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3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0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7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5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84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5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7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5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8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C5D3C-9E3A-45F8-AC1B-B21D4A14B0A5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DF45-2BA0-483A-8414-9D07E833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6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39"/>
          <p:cNvSpPr>
            <a:spLocks/>
          </p:cNvSpPr>
          <p:nvPr/>
        </p:nvSpPr>
        <p:spPr bwMode="auto">
          <a:xfrm>
            <a:off x="423332" y="1262185"/>
            <a:ext cx="5577840" cy="4809744"/>
          </a:xfrm>
          <a:custGeom>
            <a:avLst/>
            <a:gdLst>
              <a:gd name="T0" fmla="*/ 190 w 1901"/>
              <a:gd name="T1" fmla="*/ 82 h 1649"/>
              <a:gd name="T2" fmla="*/ 1840 w 1901"/>
              <a:gd name="T3" fmla="*/ 101 h 1649"/>
              <a:gd name="T4" fmla="*/ 1840 w 1901"/>
              <a:gd name="T5" fmla="*/ 1566 h 1649"/>
              <a:gd name="T6" fmla="*/ 122 w 1901"/>
              <a:gd name="T7" fmla="*/ 1566 h 1649"/>
              <a:gd name="T8" fmla="*/ 152 w 1901"/>
              <a:gd name="T9" fmla="*/ 125 h 1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1" h="1649">
                <a:moveTo>
                  <a:pt x="190" y="82"/>
                </a:moveTo>
                <a:cubicBezTo>
                  <a:pt x="190" y="82"/>
                  <a:pt x="1747" y="0"/>
                  <a:pt x="1840" y="101"/>
                </a:cubicBezTo>
                <a:cubicBezTo>
                  <a:pt x="1897" y="163"/>
                  <a:pt x="1901" y="799"/>
                  <a:pt x="1840" y="1566"/>
                </a:cubicBezTo>
                <a:cubicBezTo>
                  <a:pt x="1835" y="1635"/>
                  <a:pt x="145" y="1649"/>
                  <a:pt x="122" y="1566"/>
                </a:cubicBezTo>
                <a:cubicBezTo>
                  <a:pt x="0" y="1123"/>
                  <a:pt x="152" y="125"/>
                  <a:pt x="152" y="125"/>
                </a:cubicBezTo>
              </a:path>
            </a:pathLst>
          </a:custGeom>
          <a:solidFill>
            <a:schemeClr val="bg1">
              <a:alpha val="70000"/>
            </a:schemeClr>
          </a:solidFill>
          <a:ln w="9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8"/>
          <p:cNvSpPr>
            <a:spLocks noEditPoints="1"/>
          </p:cNvSpPr>
          <p:nvPr/>
        </p:nvSpPr>
        <p:spPr bwMode="auto">
          <a:xfrm>
            <a:off x="606425" y="1365250"/>
            <a:ext cx="5392737" cy="4672013"/>
          </a:xfrm>
          <a:custGeom>
            <a:avLst/>
            <a:gdLst>
              <a:gd name="T0" fmla="*/ 268 w 1852"/>
              <a:gd name="T1" fmla="*/ 38 h 1605"/>
              <a:gd name="T2" fmla="*/ 1809 w 1852"/>
              <a:gd name="T3" fmla="*/ 1058 h 1605"/>
              <a:gd name="T4" fmla="*/ 1824 w 1852"/>
              <a:gd name="T5" fmla="*/ 1293 h 1605"/>
              <a:gd name="T6" fmla="*/ 1803 w 1852"/>
              <a:gd name="T7" fmla="*/ 1291 h 1605"/>
              <a:gd name="T8" fmla="*/ 83 w 1852"/>
              <a:gd name="T9" fmla="*/ 114 h 1605"/>
              <a:gd name="T10" fmla="*/ 48 w 1852"/>
              <a:gd name="T11" fmla="*/ 1520 h 1605"/>
              <a:gd name="T12" fmla="*/ 132 w 1852"/>
              <a:gd name="T13" fmla="*/ 1568 h 1605"/>
              <a:gd name="T14" fmla="*/ 962 w 1852"/>
              <a:gd name="T15" fmla="*/ 1598 h 1605"/>
              <a:gd name="T16" fmla="*/ 1521 w 1852"/>
              <a:gd name="T17" fmla="*/ 1583 h 1605"/>
              <a:gd name="T18" fmla="*/ 1803 w 1852"/>
              <a:gd name="T19" fmla="*/ 1539 h 1605"/>
              <a:gd name="T20" fmla="*/ 1830 w 1852"/>
              <a:gd name="T21" fmla="*/ 1173 h 1605"/>
              <a:gd name="T22" fmla="*/ 1839 w 1852"/>
              <a:gd name="T23" fmla="*/ 249 h 1605"/>
              <a:gd name="T24" fmla="*/ 1793 w 1852"/>
              <a:gd name="T25" fmla="*/ 48 h 1605"/>
              <a:gd name="T26" fmla="*/ 1064 w 1852"/>
              <a:gd name="T27" fmla="*/ 7 h 1605"/>
              <a:gd name="T28" fmla="*/ 454 w 1852"/>
              <a:gd name="T29" fmla="*/ 32 h 1605"/>
              <a:gd name="T30" fmla="*/ 703 w 1852"/>
              <a:gd name="T31" fmla="*/ 24 h 1605"/>
              <a:gd name="T32" fmla="*/ 1490 w 1852"/>
              <a:gd name="T33" fmla="*/ 28 h 1605"/>
              <a:gd name="T34" fmla="*/ 1799 w 1852"/>
              <a:gd name="T35" fmla="*/ 98 h 1605"/>
              <a:gd name="T36" fmla="*/ 1698 w 1852"/>
              <a:gd name="T37" fmla="*/ 44 h 1605"/>
              <a:gd name="T38" fmla="*/ 1810 w 1852"/>
              <a:gd name="T39" fmla="*/ 138 h 1605"/>
              <a:gd name="T40" fmla="*/ 1826 w 1852"/>
              <a:gd name="T41" fmla="*/ 718 h 1605"/>
              <a:gd name="T42" fmla="*/ 1809 w 1852"/>
              <a:gd name="T43" fmla="*/ 1058 h 1605"/>
              <a:gd name="T44" fmla="*/ 1787 w 1852"/>
              <a:gd name="T45" fmla="*/ 1399 h 1605"/>
              <a:gd name="T46" fmla="*/ 1762 w 1852"/>
              <a:gd name="T47" fmla="*/ 1536 h 1605"/>
              <a:gd name="T48" fmla="*/ 1701 w 1852"/>
              <a:gd name="T49" fmla="*/ 1541 h 1605"/>
              <a:gd name="T50" fmla="*/ 1332 w 1852"/>
              <a:gd name="T51" fmla="*/ 1557 h 1605"/>
              <a:gd name="T52" fmla="*/ 655 w 1852"/>
              <a:gd name="T53" fmla="*/ 1571 h 1605"/>
              <a:gd name="T54" fmla="*/ 218 w 1852"/>
              <a:gd name="T55" fmla="*/ 1553 h 1605"/>
              <a:gd name="T56" fmla="*/ 52 w 1852"/>
              <a:gd name="T57" fmla="*/ 1355 h 1605"/>
              <a:gd name="T58" fmla="*/ 26 w 1852"/>
              <a:gd name="T59" fmla="*/ 861 h 1605"/>
              <a:gd name="T60" fmla="*/ 57 w 1852"/>
              <a:gd name="T61" fmla="*/ 478 h 1605"/>
              <a:gd name="T62" fmla="*/ 85 w 1852"/>
              <a:gd name="T63" fmla="*/ 140 h 1605"/>
              <a:gd name="T64" fmla="*/ 32 w 1852"/>
              <a:gd name="T65" fmla="*/ 400 h 1605"/>
              <a:gd name="T66" fmla="*/ 4 w 1852"/>
              <a:gd name="T67" fmla="*/ 826 h 1605"/>
              <a:gd name="T68" fmla="*/ 19 w 1852"/>
              <a:gd name="T69" fmla="*/ 1337 h 1605"/>
              <a:gd name="T70" fmla="*/ 1279 w 1852"/>
              <a:gd name="T71" fmla="*/ 1569 h 1605"/>
              <a:gd name="T72" fmla="*/ 546 w 1852"/>
              <a:gd name="T73" fmla="*/ 1588 h 1605"/>
              <a:gd name="T74" fmla="*/ 1821 w 1852"/>
              <a:gd name="T75" fmla="*/ 1253 h 1605"/>
              <a:gd name="T76" fmla="*/ 1841 w 1852"/>
              <a:gd name="T77" fmla="*/ 760 h 1605"/>
              <a:gd name="T78" fmla="*/ 1841 w 1852"/>
              <a:gd name="T79" fmla="*/ 859 h 1605"/>
              <a:gd name="T80" fmla="*/ 1843 w 1852"/>
              <a:gd name="T81" fmla="*/ 523 h 1605"/>
              <a:gd name="T82" fmla="*/ 1745 w 1852"/>
              <a:gd name="T83" fmla="*/ 44 h 1605"/>
              <a:gd name="T84" fmla="*/ 1734 w 1852"/>
              <a:gd name="T85" fmla="*/ 40 h 1605"/>
              <a:gd name="T86" fmla="*/ 1830 w 1852"/>
              <a:gd name="T87" fmla="*/ 518 h 1605"/>
              <a:gd name="T88" fmla="*/ 1798 w 1852"/>
              <a:gd name="T89" fmla="*/ 1417 h 1605"/>
              <a:gd name="T90" fmla="*/ 111 w 1852"/>
              <a:gd name="T91" fmla="*/ 1537 h 1605"/>
              <a:gd name="T92" fmla="*/ 33 w 1852"/>
              <a:gd name="T93" fmla="*/ 796 h 1605"/>
              <a:gd name="T94" fmla="*/ 48 w 1852"/>
              <a:gd name="T95" fmla="*/ 463 h 1605"/>
              <a:gd name="T96" fmla="*/ 30 w 1852"/>
              <a:gd name="T97" fmla="*/ 677 h 1605"/>
              <a:gd name="T98" fmla="*/ 59 w 1852"/>
              <a:gd name="T99" fmla="*/ 1473 h 1605"/>
              <a:gd name="T100" fmla="*/ 589 w 1852"/>
              <a:gd name="T101" fmla="*/ 1583 h 1605"/>
              <a:gd name="T102" fmla="*/ 234 w 1852"/>
              <a:gd name="T103" fmla="*/ 1568 h 1605"/>
              <a:gd name="T104" fmla="*/ 405 w 1852"/>
              <a:gd name="T105" fmla="*/ 1583 h 1605"/>
              <a:gd name="T106" fmla="*/ 31 w 1852"/>
              <a:gd name="T107" fmla="*/ 862 h 1605"/>
              <a:gd name="T108" fmla="*/ 562 w 1852"/>
              <a:gd name="T109" fmla="*/ 30 h 1605"/>
              <a:gd name="T110" fmla="*/ 961 w 1852"/>
              <a:gd name="T111" fmla="*/ 18 h 1605"/>
              <a:gd name="T112" fmla="*/ 1821 w 1852"/>
              <a:gd name="T113" fmla="*/ 269 h 1605"/>
              <a:gd name="T114" fmla="*/ 1822 w 1852"/>
              <a:gd name="T115" fmla="*/ 579 h 1605"/>
              <a:gd name="T116" fmla="*/ 28 w 1852"/>
              <a:gd name="T117" fmla="*/ 925 h 1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852" h="1605">
                <a:moveTo>
                  <a:pt x="268" y="42"/>
                </a:moveTo>
                <a:cubicBezTo>
                  <a:pt x="280" y="41"/>
                  <a:pt x="280" y="41"/>
                  <a:pt x="280" y="41"/>
                </a:cubicBezTo>
                <a:cubicBezTo>
                  <a:pt x="285" y="41"/>
                  <a:pt x="279" y="41"/>
                  <a:pt x="268" y="42"/>
                </a:cubicBezTo>
                <a:close/>
                <a:moveTo>
                  <a:pt x="121" y="50"/>
                </a:moveTo>
                <a:cubicBezTo>
                  <a:pt x="121" y="50"/>
                  <a:pt x="121" y="50"/>
                  <a:pt x="121" y="50"/>
                </a:cubicBezTo>
                <a:cubicBezTo>
                  <a:pt x="162" y="48"/>
                  <a:pt x="227" y="45"/>
                  <a:pt x="268" y="42"/>
                </a:cubicBezTo>
                <a:cubicBezTo>
                  <a:pt x="232" y="43"/>
                  <a:pt x="134" y="45"/>
                  <a:pt x="121" y="50"/>
                </a:cubicBezTo>
                <a:close/>
                <a:moveTo>
                  <a:pt x="287" y="33"/>
                </a:moveTo>
                <a:cubicBezTo>
                  <a:pt x="236" y="37"/>
                  <a:pt x="236" y="37"/>
                  <a:pt x="236" y="37"/>
                </a:cubicBezTo>
                <a:cubicBezTo>
                  <a:pt x="266" y="37"/>
                  <a:pt x="260" y="35"/>
                  <a:pt x="287" y="33"/>
                </a:cubicBezTo>
                <a:close/>
                <a:moveTo>
                  <a:pt x="268" y="38"/>
                </a:moveTo>
                <a:cubicBezTo>
                  <a:pt x="271" y="40"/>
                  <a:pt x="271" y="40"/>
                  <a:pt x="271" y="40"/>
                </a:cubicBezTo>
                <a:cubicBezTo>
                  <a:pt x="298" y="37"/>
                  <a:pt x="298" y="37"/>
                  <a:pt x="298" y="37"/>
                </a:cubicBezTo>
                <a:lnTo>
                  <a:pt x="268" y="38"/>
                </a:lnTo>
                <a:close/>
                <a:moveTo>
                  <a:pt x="1804" y="1145"/>
                </a:moveTo>
                <a:cubicBezTo>
                  <a:pt x="1804" y="1139"/>
                  <a:pt x="1803" y="1136"/>
                  <a:pt x="1802" y="1139"/>
                </a:cubicBezTo>
                <a:lnTo>
                  <a:pt x="1804" y="1145"/>
                </a:lnTo>
                <a:close/>
                <a:moveTo>
                  <a:pt x="1804" y="1264"/>
                </a:moveTo>
                <a:cubicBezTo>
                  <a:pt x="1803" y="1288"/>
                  <a:pt x="1803" y="1288"/>
                  <a:pt x="1803" y="1288"/>
                </a:cubicBezTo>
                <a:cubicBezTo>
                  <a:pt x="1804" y="1281"/>
                  <a:pt x="1804" y="1275"/>
                  <a:pt x="1804" y="1264"/>
                </a:cubicBezTo>
                <a:close/>
                <a:moveTo>
                  <a:pt x="1810" y="1037"/>
                </a:moveTo>
                <a:cubicBezTo>
                  <a:pt x="1809" y="1058"/>
                  <a:pt x="1809" y="1058"/>
                  <a:pt x="1809" y="1058"/>
                </a:cubicBezTo>
                <a:cubicBezTo>
                  <a:pt x="1810" y="1052"/>
                  <a:pt x="1810" y="1044"/>
                  <a:pt x="1810" y="1037"/>
                </a:cubicBezTo>
                <a:close/>
                <a:moveTo>
                  <a:pt x="1461" y="24"/>
                </a:moveTo>
                <a:cubicBezTo>
                  <a:pt x="1409" y="26"/>
                  <a:pt x="1409" y="26"/>
                  <a:pt x="1409" y="26"/>
                </a:cubicBezTo>
                <a:cubicBezTo>
                  <a:pt x="1447" y="28"/>
                  <a:pt x="1450" y="25"/>
                  <a:pt x="1461" y="24"/>
                </a:cubicBezTo>
                <a:close/>
                <a:moveTo>
                  <a:pt x="1513" y="1581"/>
                </a:moveTo>
                <a:cubicBezTo>
                  <a:pt x="1507" y="1580"/>
                  <a:pt x="1507" y="1580"/>
                  <a:pt x="1507" y="1580"/>
                </a:cubicBezTo>
                <a:cubicBezTo>
                  <a:pt x="1502" y="1581"/>
                  <a:pt x="1499" y="1582"/>
                  <a:pt x="1513" y="1581"/>
                </a:cubicBezTo>
                <a:close/>
                <a:moveTo>
                  <a:pt x="1824" y="1293"/>
                </a:moveTo>
                <a:cubicBezTo>
                  <a:pt x="1823" y="1293"/>
                  <a:pt x="1822" y="1294"/>
                  <a:pt x="1822" y="1296"/>
                </a:cubicBezTo>
                <a:cubicBezTo>
                  <a:pt x="1822" y="1302"/>
                  <a:pt x="1822" y="1302"/>
                  <a:pt x="1822" y="1302"/>
                </a:cubicBezTo>
                <a:lnTo>
                  <a:pt x="1824" y="1293"/>
                </a:lnTo>
                <a:close/>
                <a:moveTo>
                  <a:pt x="1817" y="954"/>
                </a:moveTo>
                <a:cubicBezTo>
                  <a:pt x="1817" y="953"/>
                  <a:pt x="1817" y="953"/>
                  <a:pt x="1817" y="953"/>
                </a:cubicBezTo>
                <a:cubicBezTo>
                  <a:pt x="1817" y="936"/>
                  <a:pt x="1817" y="936"/>
                  <a:pt x="1817" y="936"/>
                </a:cubicBezTo>
                <a:cubicBezTo>
                  <a:pt x="1816" y="945"/>
                  <a:pt x="1816" y="951"/>
                  <a:pt x="1817" y="954"/>
                </a:cubicBezTo>
                <a:close/>
                <a:moveTo>
                  <a:pt x="1346" y="1591"/>
                </a:moveTo>
                <a:cubicBezTo>
                  <a:pt x="1339" y="1592"/>
                  <a:pt x="1332" y="1593"/>
                  <a:pt x="1325" y="1594"/>
                </a:cubicBezTo>
                <a:cubicBezTo>
                  <a:pt x="1341" y="1593"/>
                  <a:pt x="1349" y="1591"/>
                  <a:pt x="1346" y="1591"/>
                </a:cubicBezTo>
                <a:close/>
                <a:moveTo>
                  <a:pt x="1803" y="1291"/>
                </a:moveTo>
                <a:cubicBezTo>
                  <a:pt x="1803" y="1291"/>
                  <a:pt x="1803" y="1291"/>
                  <a:pt x="1803" y="1291"/>
                </a:cubicBezTo>
                <a:cubicBezTo>
                  <a:pt x="1803" y="1288"/>
                  <a:pt x="1803" y="1288"/>
                  <a:pt x="1803" y="1288"/>
                </a:cubicBezTo>
                <a:lnTo>
                  <a:pt x="1803" y="1291"/>
                </a:lnTo>
                <a:close/>
                <a:moveTo>
                  <a:pt x="1832" y="1122"/>
                </a:moveTo>
                <a:cubicBezTo>
                  <a:pt x="1832" y="1149"/>
                  <a:pt x="1832" y="1149"/>
                  <a:pt x="1832" y="1149"/>
                </a:cubicBezTo>
                <a:cubicBezTo>
                  <a:pt x="1833" y="1138"/>
                  <a:pt x="1833" y="1128"/>
                  <a:pt x="1832" y="1122"/>
                </a:cubicBezTo>
                <a:close/>
                <a:moveTo>
                  <a:pt x="1461" y="24"/>
                </a:moveTo>
                <a:cubicBezTo>
                  <a:pt x="1478" y="24"/>
                  <a:pt x="1478" y="24"/>
                  <a:pt x="1478" y="24"/>
                </a:cubicBezTo>
                <a:cubicBezTo>
                  <a:pt x="1470" y="23"/>
                  <a:pt x="1465" y="24"/>
                  <a:pt x="1461" y="24"/>
                </a:cubicBezTo>
                <a:close/>
                <a:moveTo>
                  <a:pt x="418" y="38"/>
                </a:moveTo>
                <a:cubicBezTo>
                  <a:pt x="434" y="37"/>
                  <a:pt x="438" y="36"/>
                  <a:pt x="441" y="35"/>
                </a:cubicBezTo>
                <a:cubicBezTo>
                  <a:pt x="432" y="36"/>
                  <a:pt x="424" y="36"/>
                  <a:pt x="418" y="38"/>
                </a:cubicBezTo>
                <a:close/>
                <a:moveTo>
                  <a:pt x="82" y="121"/>
                </a:moveTo>
                <a:cubicBezTo>
                  <a:pt x="83" y="114"/>
                  <a:pt x="83" y="114"/>
                  <a:pt x="83" y="114"/>
                </a:cubicBezTo>
                <a:cubicBezTo>
                  <a:pt x="82" y="117"/>
                  <a:pt x="82" y="119"/>
                  <a:pt x="82" y="121"/>
                </a:cubicBezTo>
                <a:close/>
                <a:moveTo>
                  <a:pt x="36" y="752"/>
                </a:moveTo>
                <a:cubicBezTo>
                  <a:pt x="36" y="755"/>
                  <a:pt x="37" y="758"/>
                  <a:pt x="37" y="761"/>
                </a:cubicBezTo>
                <a:cubicBezTo>
                  <a:pt x="38" y="755"/>
                  <a:pt x="37" y="752"/>
                  <a:pt x="36" y="752"/>
                </a:cubicBezTo>
                <a:close/>
                <a:moveTo>
                  <a:pt x="12" y="1307"/>
                </a:moveTo>
                <a:cubicBezTo>
                  <a:pt x="17" y="1344"/>
                  <a:pt x="23" y="1380"/>
                  <a:pt x="30" y="1416"/>
                </a:cubicBezTo>
                <a:cubicBezTo>
                  <a:pt x="29" y="1419"/>
                  <a:pt x="37" y="1467"/>
                  <a:pt x="29" y="1434"/>
                </a:cubicBezTo>
                <a:cubicBezTo>
                  <a:pt x="33" y="1448"/>
                  <a:pt x="36" y="1462"/>
                  <a:pt x="40" y="1476"/>
                </a:cubicBezTo>
                <a:cubicBezTo>
                  <a:pt x="38" y="1473"/>
                  <a:pt x="38" y="1473"/>
                  <a:pt x="38" y="1473"/>
                </a:cubicBezTo>
                <a:cubicBezTo>
                  <a:pt x="40" y="1483"/>
                  <a:pt x="42" y="1494"/>
                  <a:pt x="45" y="1504"/>
                </a:cubicBezTo>
                <a:cubicBezTo>
                  <a:pt x="46" y="1510"/>
                  <a:pt x="47" y="1515"/>
                  <a:pt x="48" y="1520"/>
                </a:cubicBezTo>
                <a:cubicBezTo>
                  <a:pt x="49" y="1522"/>
                  <a:pt x="49" y="1522"/>
                  <a:pt x="49" y="1522"/>
                </a:cubicBezTo>
                <a:cubicBezTo>
                  <a:pt x="49" y="1523"/>
                  <a:pt x="50" y="1524"/>
                  <a:pt x="50" y="1525"/>
                </a:cubicBezTo>
                <a:cubicBezTo>
                  <a:pt x="52" y="1533"/>
                  <a:pt x="52" y="1533"/>
                  <a:pt x="52" y="1533"/>
                </a:cubicBezTo>
                <a:cubicBezTo>
                  <a:pt x="54" y="1537"/>
                  <a:pt x="57" y="1541"/>
                  <a:pt x="61" y="1544"/>
                </a:cubicBezTo>
                <a:cubicBezTo>
                  <a:pt x="65" y="1547"/>
                  <a:pt x="69" y="1550"/>
                  <a:pt x="73" y="1552"/>
                </a:cubicBezTo>
                <a:cubicBezTo>
                  <a:pt x="75" y="1553"/>
                  <a:pt x="75" y="1553"/>
                  <a:pt x="75" y="1553"/>
                </a:cubicBezTo>
                <a:cubicBezTo>
                  <a:pt x="76" y="1554"/>
                  <a:pt x="76" y="1554"/>
                  <a:pt x="76" y="1554"/>
                </a:cubicBezTo>
                <a:cubicBezTo>
                  <a:pt x="79" y="1555"/>
                  <a:pt x="79" y="1555"/>
                  <a:pt x="79" y="1555"/>
                </a:cubicBezTo>
                <a:cubicBezTo>
                  <a:pt x="80" y="1555"/>
                  <a:pt x="82" y="1556"/>
                  <a:pt x="83" y="1556"/>
                </a:cubicBezTo>
                <a:cubicBezTo>
                  <a:pt x="89" y="1559"/>
                  <a:pt x="94" y="1560"/>
                  <a:pt x="100" y="1562"/>
                </a:cubicBezTo>
                <a:cubicBezTo>
                  <a:pt x="111" y="1564"/>
                  <a:pt x="121" y="1566"/>
                  <a:pt x="132" y="1568"/>
                </a:cubicBezTo>
                <a:cubicBezTo>
                  <a:pt x="173" y="1575"/>
                  <a:pt x="213" y="1577"/>
                  <a:pt x="252" y="1580"/>
                </a:cubicBezTo>
                <a:cubicBezTo>
                  <a:pt x="332" y="1585"/>
                  <a:pt x="411" y="1587"/>
                  <a:pt x="496" y="1594"/>
                </a:cubicBezTo>
                <a:cubicBezTo>
                  <a:pt x="493" y="1595"/>
                  <a:pt x="493" y="1595"/>
                  <a:pt x="493" y="1595"/>
                </a:cubicBezTo>
                <a:cubicBezTo>
                  <a:pt x="526" y="1594"/>
                  <a:pt x="560" y="1594"/>
                  <a:pt x="593" y="1593"/>
                </a:cubicBezTo>
                <a:cubicBezTo>
                  <a:pt x="611" y="1594"/>
                  <a:pt x="616" y="1597"/>
                  <a:pt x="646" y="1599"/>
                </a:cubicBezTo>
                <a:cubicBezTo>
                  <a:pt x="632" y="1595"/>
                  <a:pt x="703" y="1600"/>
                  <a:pt x="722" y="1597"/>
                </a:cubicBezTo>
                <a:cubicBezTo>
                  <a:pt x="746" y="1599"/>
                  <a:pt x="722" y="1599"/>
                  <a:pt x="715" y="1600"/>
                </a:cubicBezTo>
                <a:cubicBezTo>
                  <a:pt x="811" y="1605"/>
                  <a:pt x="887" y="1600"/>
                  <a:pt x="992" y="1601"/>
                </a:cubicBezTo>
                <a:cubicBezTo>
                  <a:pt x="888" y="1597"/>
                  <a:pt x="887" y="1598"/>
                  <a:pt x="816" y="1596"/>
                </a:cubicBezTo>
                <a:cubicBezTo>
                  <a:pt x="900" y="1594"/>
                  <a:pt x="914" y="1598"/>
                  <a:pt x="1005" y="1596"/>
                </a:cubicBezTo>
                <a:cubicBezTo>
                  <a:pt x="962" y="1598"/>
                  <a:pt x="962" y="1598"/>
                  <a:pt x="962" y="1598"/>
                </a:cubicBezTo>
                <a:cubicBezTo>
                  <a:pt x="1009" y="1603"/>
                  <a:pt x="1101" y="1594"/>
                  <a:pt x="1115" y="1599"/>
                </a:cubicBezTo>
                <a:cubicBezTo>
                  <a:pt x="1169" y="1597"/>
                  <a:pt x="1216" y="1591"/>
                  <a:pt x="1281" y="1590"/>
                </a:cubicBezTo>
                <a:cubicBezTo>
                  <a:pt x="1253" y="1596"/>
                  <a:pt x="1253" y="1596"/>
                  <a:pt x="1253" y="1596"/>
                </a:cubicBezTo>
                <a:cubicBezTo>
                  <a:pt x="1314" y="1594"/>
                  <a:pt x="1314" y="1594"/>
                  <a:pt x="1314" y="1594"/>
                </a:cubicBezTo>
                <a:cubicBezTo>
                  <a:pt x="1314" y="1590"/>
                  <a:pt x="1314" y="1590"/>
                  <a:pt x="1314" y="1590"/>
                </a:cubicBezTo>
                <a:cubicBezTo>
                  <a:pt x="1334" y="1590"/>
                  <a:pt x="1344" y="1590"/>
                  <a:pt x="1346" y="1591"/>
                </a:cubicBezTo>
                <a:cubicBezTo>
                  <a:pt x="1387" y="1585"/>
                  <a:pt x="1445" y="1585"/>
                  <a:pt x="1501" y="1579"/>
                </a:cubicBezTo>
                <a:cubicBezTo>
                  <a:pt x="1507" y="1580"/>
                  <a:pt x="1507" y="1580"/>
                  <a:pt x="1507" y="1580"/>
                </a:cubicBezTo>
                <a:cubicBezTo>
                  <a:pt x="1512" y="1579"/>
                  <a:pt x="1518" y="1579"/>
                  <a:pt x="1519" y="1578"/>
                </a:cubicBezTo>
                <a:cubicBezTo>
                  <a:pt x="1530" y="1581"/>
                  <a:pt x="1576" y="1577"/>
                  <a:pt x="1578" y="1579"/>
                </a:cubicBezTo>
                <a:cubicBezTo>
                  <a:pt x="1560" y="1581"/>
                  <a:pt x="1518" y="1585"/>
                  <a:pt x="1521" y="1583"/>
                </a:cubicBezTo>
                <a:cubicBezTo>
                  <a:pt x="1498" y="1586"/>
                  <a:pt x="1513" y="1586"/>
                  <a:pt x="1536" y="1584"/>
                </a:cubicBezTo>
                <a:cubicBezTo>
                  <a:pt x="1560" y="1583"/>
                  <a:pt x="1593" y="1580"/>
                  <a:pt x="1608" y="1579"/>
                </a:cubicBezTo>
                <a:cubicBezTo>
                  <a:pt x="1575" y="1580"/>
                  <a:pt x="1617" y="1576"/>
                  <a:pt x="1636" y="1574"/>
                </a:cubicBezTo>
                <a:cubicBezTo>
                  <a:pt x="1639" y="1574"/>
                  <a:pt x="1632" y="1575"/>
                  <a:pt x="1630" y="1576"/>
                </a:cubicBezTo>
                <a:cubicBezTo>
                  <a:pt x="1658" y="1574"/>
                  <a:pt x="1677" y="1571"/>
                  <a:pt x="1694" y="1567"/>
                </a:cubicBezTo>
                <a:cubicBezTo>
                  <a:pt x="1710" y="1564"/>
                  <a:pt x="1725" y="1561"/>
                  <a:pt x="1745" y="1561"/>
                </a:cubicBezTo>
                <a:cubicBezTo>
                  <a:pt x="1754" y="1556"/>
                  <a:pt x="1754" y="1556"/>
                  <a:pt x="1754" y="1556"/>
                </a:cubicBezTo>
                <a:cubicBezTo>
                  <a:pt x="1762" y="1555"/>
                  <a:pt x="1769" y="1553"/>
                  <a:pt x="1778" y="1551"/>
                </a:cubicBezTo>
                <a:cubicBezTo>
                  <a:pt x="1782" y="1550"/>
                  <a:pt x="1786" y="1549"/>
                  <a:pt x="1791" y="1547"/>
                </a:cubicBezTo>
                <a:cubicBezTo>
                  <a:pt x="1793" y="1546"/>
                  <a:pt x="1795" y="1545"/>
                  <a:pt x="1798" y="1543"/>
                </a:cubicBezTo>
                <a:cubicBezTo>
                  <a:pt x="1800" y="1542"/>
                  <a:pt x="1801" y="1540"/>
                  <a:pt x="1803" y="1539"/>
                </a:cubicBezTo>
                <a:cubicBezTo>
                  <a:pt x="1805" y="1537"/>
                  <a:pt x="1807" y="1534"/>
                  <a:pt x="1809" y="1530"/>
                </a:cubicBezTo>
                <a:cubicBezTo>
                  <a:pt x="1809" y="1530"/>
                  <a:pt x="1809" y="1529"/>
                  <a:pt x="1809" y="1528"/>
                </a:cubicBezTo>
                <a:cubicBezTo>
                  <a:pt x="1809" y="1526"/>
                  <a:pt x="1809" y="1525"/>
                  <a:pt x="1809" y="1523"/>
                </a:cubicBezTo>
                <a:cubicBezTo>
                  <a:pt x="1809" y="1523"/>
                  <a:pt x="1809" y="1522"/>
                  <a:pt x="1809" y="1521"/>
                </a:cubicBezTo>
                <a:cubicBezTo>
                  <a:pt x="1809" y="1519"/>
                  <a:pt x="1808" y="1516"/>
                  <a:pt x="1808" y="1513"/>
                </a:cubicBezTo>
                <a:cubicBezTo>
                  <a:pt x="1808" y="1507"/>
                  <a:pt x="1809" y="1499"/>
                  <a:pt x="1810" y="1491"/>
                </a:cubicBezTo>
                <a:cubicBezTo>
                  <a:pt x="1811" y="1475"/>
                  <a:pt x="1812" y="1458"/>
                  <a:pt x="1809" y="1454"/>
                </a:cubicBezTo>
                <a:cubicBezTo>
                  <a:pt x="1813" y="1403"/>
                  <a:pt x="1812" y="1461"/>
                  <a:pt x="1813" y="1443"/>
                </a:cubicBezTo>
                <a:cubicBezTo>
                  <a:pt x="1818" y="1396"/>
                  <a:pt x="1818" y="1312"/>
                  <a:pt x="1822" y="1296"/>
                </a:cubicBezTo>
                <a:cubicBezTo>
                  <a:pt x="1822" y="1255"/>
                  <a:pt x="1826" y="1210"/>
                  <a:pt x="1827" y="1175"/>
                </a:cubicBezTo>
                <a:cubicBezTo>
                  <a:pt x="1830" y="1173"/>
                  <a:pt x="1830" y="1173"/>
                  <a:pt x="1830" y="1173"/>
                </a:cubicBezTo>
                <a:cubicBezTo>
                  <a:pt x="1830" y="1155"/>
                  <a:pt x="1830" y="1134"/>
                  <a:pt x="1832" y="1116"/>
                </a:cubicBezTo>
                <a:cubicBezTo>
                  <a:pt x="1832" y="1116"/>
                  <a:pt x="1832" y="1118"/>
                  <a:pt x="1832" y="1122"/>
                </a:cubicBezTo>
                <a:cubicBezTo>
                  <a:pt x="1834" y="1054"/>
                  <a:pt x="1837" y="1000"/>
                  <a:pt x="1839" y="942"/>
                </a:cubicBezTo>
                <a:cubicBezTo>
                  <a:pt x="1841" y="945"/>
                  <a:pt x="1842" y="945"/>
                  <a:pt x="1841" y="978"/>
                </a:cubicBezTo>
                <a:cubicBezTo>
                  <a:pt x="1846" y="925"/>
                  <a:pt x="1843" y="837"/>
                  <a:pt x="1846" y="756"/>
                </a:cubicBezTo>
                <a:cubicBezTo>
                  <a:pt x="1847" y="762"/>
                  <a:pt x="1847" y="762"/>
                  <a:pt x="1847" y="762"/>
                </a:cubicBezTo>
                <a:cubicBezTo>
                  <a:pt x="1846" y="716"/>
                  <a:pt x="1846" y="716"/>
                  <a:pt x="1846" y="716"/>
                </a:cubicBezTo>
                <a:cubicBezTo>
                  <a:pt x="1847" y="726"/>
                  <a:pt x="1848" y="720"/>
                  <a:pt x="1849" y="720"/>
                </a:cubicBezTo>
                <a:cubicBezTo>
                  <a:pt x="1851" y="642"/>
                  <a:pt x="1852" y="546"/>
                  <a:pt x="1846" y="506"/>
                </a:cubicBezTo>
                <a:cubicBezTo>
                  <a:pt x="1847" y="527"/>
                  <a:pt x="1849" y="470"/>
                  <a:pt x="1852" y="516"/>
                </a:cubicBezTo>
                <a:cubicBezTo>
                  <a:pt x="1848" y="437"/>
                  <a:pt x="1847" y="336"/>
                  <a:pt x="1839" y="249"/>
                </a:cubicBezTo>
                <a:cubicBezTo>
                  <a:pt x="1839" y="250"/>
                  <a:pt x="1839" y="250"/>
                  <a:pt x="1839" y="250"/>
                </a:cubicBezTo>
                <a:cubicBezTo>
                  <a:pt x="1838" y="238"/>
                  <a:pt x="1837" y="226"/>
                  <a:pt x="1835" y="214"/>
                </a:cubicBezTo>
                <a:cubicBezTo>
                  <a:pt x="1835" y="211"/>
                  <a:pt x="1835" y="211"/>
                  <a:pt x="1835" y="211"/>
                </a:cubicBezTo>
                <a:cubicBezTo>
                  <a:pt x="1838" y="237"/>
                  <a:pt x="1838" y="237"/>
                  <a:pt x="1838" y="237"/>
                </a:cubicBezTo>
                <a:cubicBezTo>
                  <a:pt x="1835" y="202"/>
                  <a:pt x="1831" y="169"/>
                  <a:pt x="1825" y="141"/>
                </a:cubicBezTo>
                <a:cubicBezTo>
                  <a:pt x="1825" y="136"/>
                  <a:pt x="1826" y="127"/>
                  <a:pt x="1823" y="105"/>
                </a:cubicBezTo>
                <a:cubicBezTo>
                  <a:pt x="1822" y="105"/>
                  <a:pt x="1820" y="99"/>
                  <a:pt x="1817" y="89"/>
                </a:cubicBezTo>
                <a:cubicBezTo>
                  <a:pt x="1815" y="83"/>
                  <a:pt x="1814" y="77"/>
                  <a:pt x="1810" y="70"/>
                </a:cubicBezTo>
                <a:cubicBezTo>
                  <a:pt x="1809" y="66"/>
                  <a:pt x="1807" y="63"/>
                  <a:pt x="1804" y="59"/>
                </a:cubicBezTo>
                <a:cubicBezTo>
                  <a:pt x="1803" y="57"/>
                  <a:pt x="1801" y="54"/>
                  <a:pt x="1799" y="52"/>
                </a:cubicBezTo>
                <a:cubicBezTo>
                  <a:pt x="1797" y="51"/>
                  <a:pt x="1795" y="49"/>
                  <a:pt x="1793" y="48"/>
                </a:cubicBezTo>
                <a:cubicBezTo>
                  <a:pt x="1784" y="42"/>
                  <a:pt x="1776" y="39"/>
                  <a:pt x="1768" y="36"/>
                </a:cubicBezTo>
                <a:cubicBezTo>
                  <a:pt x="1760" y="33"/>
                  <a:pt x="1752" y="31"/>
                  <a:pt x="1744" y="29"/>
                </a:cubicBezTo>
                <a:cubicBezTo>
                  <a:pt x="1728" y="26"/>
                  <a:pt x="1714" y="23"/>
                  <a:pt x="1703" y="23"/>
                </a:cubicBezTo>
                <a:cubicBezTo>
                  <a:pt x="1697" y="21"/>
                  <a:pt x="1721" y="25"/>
                  <a:pt x="1707" y="22"/>
                </a:cubicBezTo>
                <a:cubicBezTo>
                  <a:pt x="1652" y="13"/>
                  <a:pt x="1585" y="10"/>
                  <a:pt x="1515" y="8"/>
                </a:cubicBezTo>
                <a:cubicBezTo>
                  <a:pt x="1445" y="5"/>
                  <a:pt x="1373" y="4"/>
                  <a:pt x="1309" y="2"/>
                </a:cubicBezTo>
                <a:cubicBezTo>
                  <a:pt x="1298" y="9"/>
                  <a:pt x="1190" y="7"/>
                  <a:pt x="1121" y="11"/>
                </a:cubicBezTo>
                <a:cubicBezTo>
                  <a:pt x="1103" y="7"/>
                  <a:pt x="1160" y="8"/>
                  <a:pt x="1179" y="5"/>
                </a:cubicBezTo>
                <a:cubicBezTo>
                  <a:pt x="1140" y="6"/>
                  <a:pt x="1171" y="0"/>
                  <a:pt x="1101" y="4"/>
                </a:cubicBezTo>
                <a:cubicBezTo>
                  <a:pt x="1104" y="3"/>
                  <a:pt x="1101" y="3"/>
                  <a:pt x="1116" y="3"/>
                </a:cubicBezTo>
                <a:cubicBezTo>
                  <a:pt x="1077" y="3"/>
                  <a:pt x="1124" y="8"/>
                  <a:pt x="1064" y="7"/>
                </a:cubicBezTo>
                <a:cubicBezTo>
                  <a:pt x="1062" y="4"/>
                  <a:pt x="1062" y="4"/>
                  <a:pt x="1062" y="4"/>
                </a:cubicBezTo>
                <a:cubicBezTo>
                  <a:pt x="1025" y="8"/>
                  <a:pt x="1025" y="8"/>
                  <a:pt x="1025" y="8"/>
                </a:cubicBezTo>
                <a:cubicBezTo>
                  <a:pt x="903" y="9"/>
                  <a:pt x="797" y="14"/>
                  <a:pt x="690" y="14"/>
                </a:cubicBezTo>
                <a:cubicBezTo>
                  <a:pt x="683" y="15"/>
                  <a:pt x="686" y="16"/>
                  <a:pt x="700" y="17"/>
                </a:cubicBezTo>
                <a:cubicBezTo>
                  <a:pt x="651" y="18"/>
                  <a:pt x="594" y="25"/>
                  <a:pt x="539" y="24"/>
                </a:cubicBezTo>
                <a:cubicBezTo>
                  <a:pt x="554" y="22"/>
                  <a:pt x="554" y="22"/>
                  <a:pt x="554" y="22"/>
                </a:cubicBezTo>
                <a:cubicBezTo>
                  <a:pt x="465" y="23"/>
                  <a:pt x="464" y="29"/>
                  <a:pt x="358" y="34"/>
                </a:cubicBezTo>
                <a:cubicBezTo>
                  <a:pt x="382" y="33"/>
                  <a:pt x="437" y="29"/>
                  <a:pt x="442" y="32"/>
                </a:cubicBezTo>
                <a:cubicBezTo>
                  <a:pt x="433" y="35"/>
                  <a:pt x="379" y="37"/>
                  <a:pt x="361" y="36"/>
                </a:cubicBezTo>
                <a:cubicBezTo>
                  <a:pt x="370" y="39"/>
                  <a:pt x="370" y="39"/>
                  <a:pt x="370" y="39"/>
                </a:cubicBezTo>
                <a:cubicBezTo>
                  <a:pt x="385" y="36"/>
                  <a:pt x="424" y="35"/>
                  <a:pt x="454" y="32"/>
                </a:cubicBezTo>
                <a:cubicBezTo>
                  <a:pt x="446" y="33"/>
                  <a:pt x="444" y="34"/>
                  <a:pt x="441" y="35"/>
                </a:cubicBezTo>
                <a:cubicBezTo>
                  <a:pt x="467" y="33"/>
                  <a:pt x="503" y="31"/>
                  <a:pt x="541" y="29"/>
                </a:cubicBezTo>
                <a:cubicBezTo>
                  <a:pt x="487" y="31"/>
                  <a:pt x="487" y="31"/>
                  <a:pt x="487" y="31"/>
                </a:cubicBezTo>
                <a:cubicBezTo>
                  <a:pt x="509" y="26"/>
                  <a:pt x="577" y="27"/>
                  <a:pt x="598" y="25"/>
                </a:cubicBezTo>
                <a:cubicBezTo>
                  <a:pt x="598" y="29"/>
                  <a:pt x="565" y="29"/>
                  <a:pt x="597" y="31"/>
                </a:cubicBezTo>
                <a:cubicBezTo>
                  <a:pt x="687" y="29"/>
                  <a:pt x="649" y="25"/>
                  <a:pt x="733" y="20"/>
                </a:cubicBezTo>
                <a:cubicBezTo>
                  <a:pt x="719" y="19"/>
                  <a:pt x="719" y="19"/>
                  <a:pt x="719" y="19"/>
                </a:cubicBezTo>
                <a:cubicBezTo>
                  <a:pt x="746" y="18"/>
                  <a:pt x="767" y="14"/>
                  <a:pt x="806" y="15"/>
                </a:cubicBezTo>
                <a:cubicBezTo>
                  <a:pt x="805" y="17"/>
                  <a:pt x="775" y="18"/>
                  <a:pt x="760" y="20"/>
                </a:cubicBezTo>
                <a:cubicBezTo>
                  <a:pt x="769" y="21"/>
                  <a:pt x="809" y="14"/>
                  <a:pt x="839" y="16"/>
                </a:cubicBezTo>
                <a:cubicBezTo>
                  <a:pt x="814" y="20"/>
                  <a:pt x="748" y="23"/>
                  <a:pt x="703" y="24"/>
                </a:cubicBezTo>
                <a:cubicBezTo>
                  <a:pt x="708" y="25"/>
                  <a:pt x="709" y="26"/>
                  <a:pt x="702" y="27"/>
                </a:cubicBezTo>
                <a:cubicBezTo>
                  <a:pt x="835" y="21"/>
                  <a:pt x="980" y="13"/>
                  <a:pt x="1111" y="14"/>
                </a:cubicBezTo>
                <a:cubicBezTo>
                  <a:pt x="1041" y="19"/>
                  <a:pt x="1141" y="14"/>
                  <a:pt x="1125" y="18"/>
                </a:cubicBezTo>
                <a:cubicBezTo>
                  <a:pt x="1135" y="15"/>
                  <a:pt x="1176" y="18"/>
                  <a:pt x="1213" y="16"/>
                </a:cubicBezTo>
                <a:cubicBezTo>
                  <a:pt x="1227" y="20"/>
                  <a:pt x="1140" y="19"/>
                  <a:pt x="1169" y="21"/>
                </a:cubicBezTo>
                <a:cubicBezTo>
                  <a:pt x="1239" y="20"/>
                  <a:pt x="1333" y="14"/>
                  <a:pt x="1423" y="18"/>
                </a:cubicBezTo>
                <a:cubicBezTo>
                  <a:pt x="1416" y="19"/>
                  <a:pt x="1395" y="18"/>
                  <a:pt x="1392" y="19"/>
                </a:cubicBezTo>
                <a:cubicBezTo>
                  <a:pt x="1452" y="19"/>
                  <a:pt x="1530" y="14"/>
                  <a:pt x="1570" y="22"/>
                </a:cubicBezTo>
                <a:cubicBezTo>
                  <a:pt x="1542" y="22"/>
                  <a:pt x="1509" y="23"/>
                  <a:pt x="1478" y="24"/>
                </a:cubicBezTo>
                <a:cubicBezTo>
                  <a:pt x="1485" y="24"/>
                  <a:pt x="1496" y="25"/>
                  <a:pt x="1511" y="26"/>
                </a:cubicBezTo>
                <a:cubicBezTo>
                  <a:pt x="1490" y="28"/>
                  <a:pt x="1490" y="28"/>
                  <a:pt x="1490" y="28"/>
                </a:cubicBezTo>
                <a:cubicBezTo>
                  <a:pt x="1526" y="30"/>
                  <a:pt x="1539" y="29"/>
                  <a:pt x="1549" y="28"/>
                </a:cubicBezTo>
                <a:cubicBezTo>
                  <a:pt x="1559" y="26"/>
                  <a:pt x="1565" y="24"/>
                  <a:pt x="1585" y="24"/>
                </a:cubicBezTo>
                <a:cubicBezTo>
                  <a:pt x="1600" y="26"/>
                  <a:pt x="1614" y="29"/>
                  <a:pt x="1629" y="31"/>
                </a:cubicBezTo>
                <a:cubicBezTo>
                  <a:pt x="1669" y="36"/>
                  <a:pt x="1707" y="40"/>
                  <a:pt x="1742" y="47"/>
                </a:cubicBezTo>
                <a:cubicBezTo>
                  <a:pt x="1750" y="49"/>
                  <a:pt x="1759" y="51"/>
                  <a:pt x="1766" y="53"/>
                </a:cubicBezTo>
                <a:cubicBezTo>
                  <a:pt x="1774" y="56"/>
                  <a:pt x="1782" y="59"/>
                  <a:pt x="1788" y="63"/>
                </a:cubicBezTo>
                <a:cubicBezTo>
                  <a:pt x="1793" y="68"/>
                  <a:pt x="1797" y="74"/>
                  <a:pt x="1800" y="81"/>
                </a:cubicBezTo>
                <a:cubicBezTo>
                  <a:pt x="1803" y="87"/>
                  <a:pt x="1806" y="94"/>
                  <a:pt x="1808" y="100"/>
                </a:cubicBezTo>
                <a:cubicBezTo>
                  <a:pt x="1810" y="107"/>
                  <a:pt x="1814" y="125"/>
                  <a:pt x="1816" y="139"/>
                </a:cubicBezTo>
                <a:cubicBezTo>
                  <a:pt x="1818" y="153"/>
                  <a:pt x="1818" y="162"/>
                  <a:pt x="1815" y="150"/>
                </a:cubicBezTo>
                <a:cubicBezTo>
                  <a:pt x="1810" y="131"/>
                  <a:pt x="1805" y="117"/>
                  <a:pt x="1799" y="98"/>
                </a:cubicBezTo>
                <a:cubicBezTo>
                  <a:pt x="1797" y="94"/>
                  <a:pt x="1796" y="89"/>
                  <a:pt x="1793" y="84"/>
                </a:cubicBezTo>
                <a:cubicBezTo>
                  <a:pt x="1791" y="79"/>
                  <a:pt x="1789" y="74"/>
                  <a:pt x="1785" y="71"/>
                </a:cubicBezTo>
                <a:cubicBezTo>
                  <a:pt x="1782" y="67"/>
                  <a:pt x="1776" y="64"/>
                  <a:pt x="1769" y="61"/>
                </a:cubicBezTo>
                <a:cubicBezTo>
                  <a:pt x="1762" y="58"/>
                  <a:pt x="1754" y="56"/>
                  <a:pt x="1744" y="54"/>
                </a:cubicBezTo>
                <a:cubicBezTo>
                  <a:pt x="1739" y="51"/>
                  <a:pt x="1754" y="53"/>
                  <a:pt x="1766" y="57"/>
                </a:cubicBezTo>
                <a:cubicBezTo>
                  <a:pt x="1779" y="61"/>
                  <a:pt x="1787" y="68"/>
                  <a:pt x="1778" y="62"/>
                </a:cubicBezTo>
                <a:cubicBezTo>
                  <a:pt x="1765" y="55"/>
                  <a:pt x="1742" y="49"/>
                  <a:pt x="1720" y="45"/>
                </a:cubicBezTo>
                <a:cubicBezTo>
                  <a:pt x="1699" y="40"/>
                  <a:pt x="1677" y="38"/>
                  <a:pt x="1663" y="38"/>
                </a:cubicBezTo>
                <a:cubicBezTo>
                  <a:pt x="1692" y="41"/>
                  <a:pt x="1721" y="45"/>
                  <a:pt x="1748" y="52"/>
                </a:cubicBezTo>
                <a:cubicBezTo>
                  <a:pt x="1747" y="54"/>
                  <a:pt x="1739" y="51"/>
                  <a:pt x="1728" y="49"/>
                </a:cubicBezTo>
                <a:cubicBezTo>
                  <a:pt x="1718" y="47"/>
                  <a:pt x="1706" y="44"/>
                  <a:pt x="1698" y="44"/>
                </a:cubicBezTo>
                <a:cubicBezTo>
                  <a:pt x="1709" y="48"/>
                  <a:pt x="1727" y="50"/>
                  <a:pt x="1745" y="55"/>
                </a:cubicBezTo>
                <a:cubicBezTo>
                  <a:pt x="1754" y="57"/>
                  <a:pt x="1764" y="60"/>
                  <a:pt x="1772" y="63"/>
                </a:cubicBezTo>
                <a:cubicBezTo>
                  <a:pt x="1776" y="65"/>
                  <a:pt x="1780" y="67"/>
                  <a:pt x="1782" y="69"/>
                </a:cubicBezTo>
                <a:cubicBezTo>
                  <a:pt x="1784" y="71"/>
                  <a:pt x="1784" y="71"/>
                  <a:pt x="1785" y="73"/>
                </a:cubicBezTo>
                <a:cubicBezTo>
                  <a:pt x="1786" y="74"/>
                  <a:pt x="1787" y="76"/>
                  <a:pt x="1788" y="78"/>
                </a:cubicBezTo>
                <a:cubicBezTo>
                  <a:pt x="1787" y="76"/>
                  <a:pt x="1786" y="75"/>
                  <a:pt x="1785" y="74"/>
                </a:cubicBezTo>
                <a:cubicBezTo>
                  <a:pt x="1789" y="79"/>
                  <a:pt x="1791" y="86"/>
                  <a:pt x="1793" y="91"/>
                </a:cubicBezTo>
                <a:cubicBezTo>
                  <a:pt x="1795" y="97"/>
                  <a:pt x="1797" y="102"/>
                  <a:pt x="1798" y="107"/>
                </a:cubicBezTo>
                <a:cubicBezTo>
                  <a:pt x="1800" y="116"/>
                  <a:pt x="1802" y="123"/>
                  <a:pt x="1803" y="130"/>
                </a:cubicBezTo>
                <a:cubicBezTo>
                  <a:pt x="1806" y="145"/>
                  <a:pt x="1809" y="160"/>
                  <a:pt x="1813" y="194"/>
                </a:cubicBezTo>
                <a:cubicBezTo>
                  <a:pt x="1818" y="197"/>
                  <a:pt x="1814" y="170"/>
                  <a:pt x="1810" y="138"/>
                </a:cubicBezTo>
                <a:cubicBezTo>
                  <a:pt x="1819" y="192"/>
                  <a:pt x="1825" y="258"/>
                  <a:pt x="1829" y="324"/>
                </a:cubicBezTo>
                <a:cubicBezTo>
                  <a:pt x="1833" y="389"/>
                  <a:pt x="1834" y="455"/>
                  <a:pt x="1831" y="512"/>
                </a:cubicBezTo>
                <a:cubicBezTo>
                  <a:pt x="1830" y="489"/>
                  <a:pt x="1828" y="467"/>
                  <a:pt x="1827" y="445"/>
                </a:cubicBezTo>
                <a:cubicBezTo>
                  <a:pt x="1827" y="487"/>
                  <a:pt x="1831" y="559"/>
                  <a:pt x="1825" y="555"/>
                </a:cubicBezTo>
                <a:cubicBezTo>
                  <a:pt x="1827" y="508"/>
                  <a:pt x="1824" y="528"/>
                  <a:pt x="1823" y="504"/>
                </a:cubicBezTo>
                <a:cubicBezTo>
                  <a:pt x="1823" y="501"/>
                  <a:pt x="1823" y="501"/>
                  <a:pt x="1823" y="501"/>
                </a:cubicBezTo>
                <a:cubicBezTo>
                  <a:pt x="1823" y="495"/>
                  <a:pt x="1822" y="477"/>
                  <a:pt x="1822" y="489"/>
                </a:cubicBezTo>
                <a:cubicBezTo>
                  <a:pt x="1825" y="525"/>
                  <a:pt x="1826" y="583"/>
                  <a:pt x="1827" y="623"/>
                </a:cubicBezTo>
                <a:cubicBezTo>
                  <a:pt x="1826" y="606"/>
                  <a:pt x="1824" y="643"/>
                  <a:pt x="1823" y="648"/>
                </a:cubicBezTo>
                <a:cubicBezTo>
                  <a:pt x="1823" y="687"/>
                  <a:pt x="1825" y="648"/>
                  <a:pt x="1827" y="646"/>
                </a:cubicBezTo>
                <a:cubicBezTo>
                  <a:pt x="1827" y="667"/>
                  <a:pt x="1829" y="701"/>
                  <a:pt x="1826" y="718"/>
                </a:cubicBezTo>
                <a:cubicBezTo>
                  <a:pt x="1823" y="747"/>
                  <a:pt x="1824" y="681"/>
                  <a:pt x="1822" y="672"/>
                </a:cubicBezTo>
                <a:cubicBezTo>
                  <a:pt x="1823" y="711"/>
                  <a:pt x="1823" y="750"/>
                  <a:pt x="1824" y="790"/>
                </a:cubicBezTo>
                <a:cubicBezTo>
                  <a:pt x="1823" y="786"/>
                  <a:pt x="1823" y="786"/>
                  <a:pt x="1823" y="786"/>
                </a:cubicBezTo>
                <a:cubicBezTo>
                  <a:pt x="1824" y="796"/>
                  <a:pt x="1824" y="814"/>
                  <a:pt x="1823" y="826"/>
                </a:cubicBezTo>
                <a:cubicBezTo>
                  <a:pt x="1821" y="837"/>
                  <a:pt x="1821" y="810"/>
                  <a:pt x="1822" y="792"/>
                </a:cubicBezTo>
                <a:cubicBezTo>
                  <a:pt x="1817" y="854"/>
                  <a:pt x="1824" y="901"/>
                  <a:pt x="1817" y="953"/>
                </a:cubicBezTo>
                <a:cubicBezTo>
                  <a:pt x="1817" y="987"/>
                  <a:pt x="1817" y="987"/>
                  <a:pt x="1817" y="987"/>
                </a:cubicBezTo>
                <a:cubicBezTo>
                  <a:pt x="1816" y="990"/>
                  <a:pt x="1815" y="996"/>
                  <a:pt x="1815" y="990"/>
                </a:cubicBezTo>
                <a:cubicBezTo>
                  <a:pt x="1815" y="1024"/>
                  <a:pt x="1815" y="1024"/>
                  <a:pt x="1815" y="1024"/>
                </a:cubicBezTo>
                <a:cubicBezTo>
                  <a:pt x="1814" y="1087"/>
                  <a:pt x="1811" y="1040"/>
                  <a:pt x="1809" y="1062"/>
                </a:cubicBezTo>
                <a:cubicBezTo>
                  <a:pt x="1809" y="1058"/>
                  <a:pt x="1809" y="1058"/>
                  <a:pt x="1809" y="1058"/>
                </a:cubicBezTo>
                <a:cubicBezTo>
                  <a:pt x="1807" y="1078"/>
                  <a:pt x="1805" y="1092"/>
                  <a:pt x="1805" y="1079"/>
                </a:cubicBezTo>
                <a:cubicBezTo>
                  <a:pt x="1804" y="1145"/>
                  <a:pt x="1804" y="1145"/>
                  <a:pt x="1804" y="1145"/>
                </a:cubicBezTo>
                <a:cubicBezTo>
                  <a:pt x="1804" y="1145"/>
                  <a:pt x="1804" y="1145"/>
                  <a:pt x="1804" y="1145"/>
                </a:cubicBezTo>
                <a:cubicBezTo>
                  <a:pt x="1806" y="1171"/>
                  <a:pt x="1801" y="1268"/>
                  <a:pt x="1807" y="1267"/>
                </a:cubicBezTo>
                <a:cubicBezTo>
                  <a:pt x="1805" y="1285"/>
                  <a:pt x="1803" y="1299"/>
                  <a:pt x="1803" y="1291"/>
                </a:cubicBezTo>
                <a:cubicBezTo>
                  <a:pt x="1800" y="1340"/>
                  <a:pt x="1799" y="1279"/>
                  <a:pt x="1795" y="1359"/>
                </a:cubicBezTo>
                <a:cubicBezTo>
                  <a:pt x="1794" y="1358"/>
                  <a:pt x="1794" y="1349"/>
                  <a:pt x="1795" y="1337"/>
                </a:cubicBezTo>
                <a:cubicBezTo>
                  <a:pt x="1793" y="1358"/>
                  <a:pt x="1793" y="1366"/>
                  <a:pt x="1794" y="1370"/>
                </a:cubicBezTo>
                <a:cubicBezTo>
                  <a:pt x="1793" y="1370"/>
                  <a:pt x="1792" y="1371"/>
                  <a:pt x="1791" y="1376"/>
                </a:cubicBezTo>
                <a:cubicBezTo>
                  <a:pt x="1793" y="1377"/>
                  <a:pt x="1790" y="1409"/>
                  <a:pt x="1788" y="1427"/>
                </a:cubicBezTo>
                <a:cubicBezTo>
                  <a:pt x="1787" y="1399"/>
                  <a:pt x="1787" y="1399"/>
                  <a:pt x="1787" y="1399"/>
                </a:cubicBezTo>
                <a:cubicBezTo>
                  <a:pt x="1787" y="1417"/>
                  <a:pt x="1787" y="1430"/>
                  <a:pt x="1784" y="1462"/>
                </a:cubicBezTo>
                <a:cubicBezTo>
                  <a:pt x="1783" y="1441"/>
                  <a:pt x="1783" y="1441"/>
                  <a:pt x="1783" y="1441"/>
                </a:cubicBezTo>
                <a:cubicBezTo>
                  <a:pt x="1780" y="1495"/>
                  <a:pt x="1788" y="1445"/>
                  <a:pt x="1781" y="1510"/>
                </a:cubicBezTo>
                <a:cubicBezTo>
                  <a:pt x="1788" y="1451"/>
                  <a:pt x="1788" y="1451"/>
                  <a:pt x="1788" y="1451"/>
                </a:cubicBezTo>
                <a:cubicBezTo>
                  <a:pt x="1785" y="1486"/>
                  <a:pt x="1786" y="1497"/>
                  <a:pt x="1787" y="1504"/>
                </a:cubicBezTo>
                <a:cubicBezTo>
                  <a:pt x="1787" y="1507"/>
                  <a:pt x="1788" y="1510"/>
                  <a:pt x="1789" y="1513"/>
                </a:cubicBezTo>
                <a:cubicBezTo>
                  <a:pt x="1789" y="1515"/>
                  <a:pt x="1789" y="1516"/>
                  <a:pt x="1789" y="1519"/>
                </a:cubicBezTo>
                <a:cubicBezTo>
                  <a:pt x="1789" y="1520"/>
                  <a:pt x="1789" y="1522"/>
                  <a:pt x="1789" y="1523"/>
                </a:cubicBezTo>
                <a:cubicBezTo>
                  <a:pt x="1789" y="1523"/>
                  <a:pt x="1788" y="1525"/>
                  <a:pt x="1787" y="1526"/>
                </a:cubicBezTo>
                <a:cubicBezTo>
                  <a:pt x="1784" y="1529"/>
                  <a:pt x="1779" y="1530"/>
                  <a:pt x="1775" y="1532"/>
                </a:cubicBezTo>
                <a:cubicBezTo>
                  <a:pt x="1771" y="1534"/>
                  <a:pt x="1766" y="1535"/>
                  <a:pt x="1762" y="1536"/>
                </a:cubicBezTo>
                <a:cubicBezTo>
                  <a:pt x="1753" y="1539"/>
                  <a:pt x="1743" y="1541"/>
                  <a:pt x="1734" y="1542"/>
                </a:cubicBezTo>
                <a:cubicBezTo>
                  <a:pt x="1714" y="1546"/>
                  <a:pt x="1695" y="1548"/>
                  <a:pt x="1676" y="1550"/>
                </a:cubicBezTo>
                <a:cubicBezTo>
                  <a:pt x="1638" y="1554"/>
                  <a:pt x="1602" y="1557"/>
                  <a:pt x="1575" y="1562"/>
                </a:cubicBezTo>
                <a:cubicBezTo>
                  <a:pt x="1566" y="1561"/>
                  <a:pt x="1575" y="1559"/>
                  <a:pt x="1554" y="1558"/>
                </a:cubicBezTo>
                <a:cubicBezTo>
                  <a:pt x="1599" y="1554"/>
                  <a:pt x="1623" y="1551"/>
                  <a:pt x="1645" y="1546"/>
                </a:cubicBezTo>
                <a:cubicBezTo>
                  <a:pt x="1688" y="1539"/>
                  <a:pt x="1694" y="1541"/>
                  <a:pt x="1700" y="1542"/>
                </a:cubicBezTo>
                <a:cubicBezTo>
                  <a:pt x="1704" y="1543"/>
                  <a:pt x="1708" y="1543"/>
                  <a:pt x="1716" y="1542"/>
                </a:cubicBezTo>
                <a:cubicBezTo>
                  <a:pt x="1721" y="1542"/>
                  <a:pt x="1726" y="1541"/>
                  <a:pt x="1734" y="1539"/>
                </a:cubicBezTo>
                <a:cubicBezTo>
                  <a:pt x="1741" y="1538"/>
                  <a:pt x="1751" y="1536"/>
                  <a:pt x="1762" y="1532"/>
                </a:cubicBezTo>
                <a:cubicBezTo>
                  <a:pt x="1759" y="1531"/>
                  <a:pt x="1751" y="1533"/>
                  <a:pt x="1740" y="1534"/>
                </a:cubicBezTo>
                <a:cubicBezTo>
                  <a:pt x="1728" y="1536"/>
                  <a:pt x="1714" y="1539"/>
                  <a:pt x="1701" y="1541"/>
                </a:cubicBezTo>
                <a:cubicBezTo>
                  <a:pt x="1698" y="1539"/>
                  <a:pt x="1731" y="1533"/>
                  <a:pt x="1751" y="1527"/>
                </a:cubicBezTo>
                <a:cubicBezTo>
                  <a:pt x="1724" y="1534"/>
                  <a:pt x="1691" y="1537"/>
                  <a:pt x="1660" y="1540"/>
                </a:cubicBezTo>
                <a:cubicBezTo>
                  <a:pt x="1629" y="1542"/>
                  <a:pt x="1600" y="1544"/>
                  <a:pt x="1583" y="1545"/>
                </a:cubicBezTo>
                <a:cubicBezTo>
                  <a:pt x="1566" y="1548"/>
                  <a:pt x="1523" y="1553"/>
                  <a:pt x="1503" y="1553"/>
                </a:cubicBezTo>
                <a:cubicBezTo>
                  <a:pt x="1506" y="1555"/>
                  <a:pt x="1419" y="1561"/>
                  <a:pt x="1446" y="1564"/>
                </a:cubicBezTo>
                <a:cubicBezTo>
                  <a:pt x="1386" y="1568"/>
                  <a:pt x="1409" y="1560"/>
                  <a:pt x="1351" y="1567"/>
                </a:cubicBezTo>
                <a:cubicBezTo>
                  <a:pt x="1372" y="1563"/>
                  <a:pt x="1312" y="1566"/>
                  <a:pt x="1337" y="1562"/>
                </a:cubicBezTo>
                <a:cubicBezTo>
                  <a:pt x="1357" y="1564"/>
                  <a:pt x="1421" y="1557"/>
                  <a:pt x="1451" y="1553"/>
                </a:cubicBezTo>
                <a:cubicBezTo>
                  <a:pt x="1422" y="1554"/>
                  <a:pt x="1394" y="1554"/>
                  <a:pt x="1365" y="1555"/>
                </a:cubicBezTo>
                <a:cubicBezTo>
                  <a:pt x="1386" y="1555"/>
                  <a:pt x="1355" y="1558"/>
                  <a:pt x="1343" y="1559"/>
                </a:cubicBezTo>
                <a:cubicBezTo>
                  <a:pt x="1332" y="1557"/>
                  <a:pt x="1332" y="1557"/>
                  <a:pt x="1332" y="1557"/>
                </a:cubicBezTo>
                <a:cubicBezTo>
                  <a:pt x="1325" y="1560"/>
                  <a:pt x="1287" y="1560"/>
                  <a:pt x="1245" y="1560"/>
                </a:cubicBezTo>
                <a:cubicBezTo>
                  <a:pt x="1204" y="1560"/>
                  <a:pt x="1158" y="1560"/>
                  <a:pt x="1136" y="1565"/>
                </a:cubicBezTo>
                <a:cubicBezTo>
                  <a:pt x="1163" y="1564"/>
                  <a:pt x="1187" y="1566"/>
                  <a:pt x="1200" y="1562"/>
                </a:cubicBezTo>
                <a:cubicBezTo>
                  <a:pt x="1250" y="1563"/>
                  <a:pt x="1190" y="1567"/>
                  <a:pt x="1213" y="1569"/>
                </a:cubicBezTo>
                <a:cubicBezTo>
                  <a:pt x="1135" y="1574"/>
                  <a:pt x="1016" y="1571"/>
                  <a:pt x="930" y="1577"/>
                </a:cubicBezTo>
                <a:cubicBezTo>
                  <a:pt x="946" y="1574"/>
                  <a:pt x="985" y="1575"/>
                  <a:pt x="989" y="1572"/>
                </a:cubicBezTo>
                <a:cubicBezTo>
                  <a:pt x="926" y="1570"/>
                  <a:pt x="850" y="1577"/>
                  <a:pt x="777" y="1579"/>
                </a:cubicBezTo>
                <a:cubicBezTo>
                  <a:pt x="790" y="1575"/>
                  <a:pt x="790" y="1575"/>
                  <a:pt x="790" y="1575"/>
                </a:cubicBezTo>
                <a:cubicBezTo>
                  <a:pt x="729" y="1578"/>
                  <a:pt x="766" y="1574"/>
                  <a:pt x="700" y="1574"/>
                </a:cubicBezTo>
                <a:cubicBezTo>
                  <a:pt x="703" y="1575"/>
                  <a:pt x="711" y="1576"/>
                  <a:pt x="696" y="1576"/>
                </a:cubicBezTo>
                <a:cubicBezTo>
                  <a:pt x="642" y="1575"/>
                  <a:pt x="691" y="1573"/>
                  <a:pt x="655" y="1571"/>
                </a:cubicBezTo>
                <a:cubicBezTo>
                  <a:pt x="588" y="1576"/>
                  <a:pt x="623" y="1567"/>
                  <a:pt x="539" y="1568"/>
                </a:cubicBezTo>
                <a:cubicBezTo>
                  <a:pt x="545" y="1567"/>
                  <a:pt x="545" y="1567"/>
                  <a:pt x="545" y="1567"/>
                </a:cubicBezTo>
                <a:cubicBezTo>
                  <a:pt x="478" y="1567"/>
                  <a:pt x="393" y="1559"/>
                  <a:pt x="321" y="1553"/>
                </a:cubicBezTo>
                <a:cubicBezTo>
                  <a:pt x="327" y="1555"/>
                  <a:pt x="381" y="1557"/>
                  <a:pt x="374" y="1560"/>
                </a:cubicBezTo>
                <a:cubicBezTo>
                  <a:pt x="344" y="1559"/>
                  <a:pt x="314" y="1557"/>
                  <a:pt x="284" y="1555"/>
                </a:cubicBezTo>
                <a:cubicBezTo>
                  <a:pt x="278" y="1554"/>
                  <a:pt x="240" y="1551"/>
                  <a:pt x="264" y="1551"/>
                </a:cubicBezTo>
                <a:cubicBezTo>
                  <a:pt x="276" y="1551"/>
                  <a:pt x="288" y="1553"/>
                  <a:pt x="297" y="1554"/>
                </a:cubicBezTo>
                <a:cubicBezTo>
                  <a:pt x="285" y="1551"/>
                  <a:pt x="285" y="1551"/>
                  <a:pt x="285" y="1551"/>
                </a:cubicBezTo>
                <a:cubicBezTo>
                  <a:pt x="201" y="1546"/>
                  <a:pt x="290" y="1557"/>
                  <a:pt x="289" y="1560"/>
                </a:cubicBezTo>
                <a:cubicBezTo>
                  <a:pt x="244" y="1556"/>
                  <a:pt x="228" y="1557"/>
                  <a:pt x="198" y="1554"/>
                </a:cubicBezTo>
                <a:cubicBezTo>
                  <a:pt x="192" y="1552"/>
                  <a:pt x="206" y="1552"/>
                  <a:pt x="218" y="1553"/>
                </a:cubicBezTo>
                <a:cubicBezTo>
                  <a:pt x="229" y="1553"/>
                  <a:pt x="238" y="1553"/>
                  <a:pt x="219" y="1549"/>
                </a:cubicBezTo>
                <a:cubicBezTo>
                  <a:pt x="206" y="1547"/>
                  <a:pt x="177" y="1544"/>
                  <a:pt x="149" y="1540"/>
                </a:cubicBezTo>
                <a:cubicBezTo>
                  <a:pt x="135" y="1538"/>
                  <a:pt x="120" y="1536"/>
                  <a:pt x="108" y="1534"/>
                </a:cubicBezTo>
                <a:cubicBezTo>
                  <a:pt x="102" y="1532"/>
                  <a:pt x="96" y="1531"/>
                  <a:pt x="91" y="1529"/>
                </a:cubicBezTo>
                <a:cubicBezTo>
                  <a:pt x="86" y="1528"/>
                  <a:pt x="83" y="1527"/>
                  <a:pt x="80" y="1525"/>
                </a:cubicBezTo>
                <a:cubicBezTo>
                  <a:pt x="78" y="1523"/>
                  <a:pt x="77" y="1521"/>
                  <a:pt x="77" y="1518"/>
                </a:cubicBezTo>
                <a:cubicBezTo>
                  <a:pt x="77" y="1516"/>
                  <a:pt x="77" y="1515"/>
                  <a:pt x="77" y="1513"/>
                </a:cubicBezTo>
                <a:cubicBezTo>
                  <a:pt x="76" y="1508"/>
                  <a:pt x="76" y="1508"/>
                  <a:pt x="76" y="1508"/>
                </a:cubicBezTo>
                <a:cubicBezTo>
                  <a:pt x="74" y="1500"/>
                  <a:pt x="73" y="1492"/>
                  <a:pt x="71" y="1483"/>
                </a:cubicBezTo>
                <a:cubicBezTo>
                  <a:pt x="67" y="1465"/>
                  <a:pt x="63" y="1445"/>
                  <a:pt x="60" y="1426"/>
                </a:cubicBezTo>
                <a:cubicBezTo>
                  <a:pt x="54" y="1389"/>
                  <a:pt x="50" y="1356"/>
                  <a:pt x="52" y="1355"/>
                </a:cubicBezTo>
                <a:cubicBezTo>
                  <a:pt x="52" y="1358"/>
                  <a:pt x="48" y="1343"/>
                  <a:pt x="47" y="1322"/>
                </a:cubicBezTo>
                <a:cubicBezTo>
                  <a:pt x="50" y="1334"/>
                  <a:pt x="50" y="1334"/>
                  <a:pt x="50" y="1334"/>
                </a:cubicBezTo>
                <a:cubicBezTo>
                  <a:pt x="47" y="1303"/>
                  <a:pt x="45" y="1288"/>
                  <a:pt x="42" y="1276"/>
                </a:cubicBezTo>
                <a:cubicBezTo>
                  <a:pt x="39" y="1264"/>
                  <a:pt x="37" y="1255"/>
                  <a:pt x="36" y="1236"/>
                </a:cubicBezTo>
                <a:cubicBezTo>
                  <a:pt x="37" y="1236"/>
                  <a:pt x="38" y="1248"/>
                  <a:pt x="40" y="1254"/>
                </a:cubicBezTo>
                <a:cubicBezTo>
                  <a:pt x="38" y="1212"/>
                  <a:pt x="34" y="1180"/>
                  <a:pt x="31" y="1147"/>
                </a:cubicBezTo>
                <a:cubicBezTo>
                  <a:pt x="28" y="1115"/>
                  <a:pt x="26" y="1083"/>
                  <a:pt x="27" y="1041"/>
                </a:cubicBezTo>
                <a:cubicBezTo>
                  <a:pt x="28" y="1044"/>
                  <a:pt x="28" y="1047"/>
                  <a:pt x="28" y="1056"/>
                </a:cubicBezTo>
                <a:cubicBezTo>
                  <a:pt x="29" y="1059"/>
                  <a:pt x="29" y="1044"/>
                  <a:pt x="27" y="1017"/>
                </a:cubicBezTo>
                <a:cubicBezTo>
                  <a:pt x="25" y="1047"/>
                  <a:pt x="25" y="1047"/>
                  <a:pt x="25" y="1047"/>
                </a:cubicBezTo>
                <a:cubicBezTo>
                  <a:pt x="17" y="1003"/>
                  <a:pt x="27" y="930"/>
                  <a:pt x="26" y="861"/>
                </a:cubicBezTo>
                <a:cubicBezTo>
                  <a:pt x="28" y="867"/>
                  <a:pt x="27" y="918"/>
                  <a:pt x="29" y="892"/>
                </a:cubicBezTo>
                <a:cubicBezTo>
                  <a:pt x="30" y="847"/>
                  <a:pt x="22" y="851"/>
                  <a:pt x="28" y="798"/>
                </a:cubicBezTo>
                <a:cubicBezTo>
                  <a:pt x="28" y="822"/>
                  <a:pt x="31" y="815"/>
                  <a:pt x="32" y="838"/>
                </a:cubicBezTo>
                <a:cubicBezTo>
                  <a:pt x="33" y="803"/>
                  <a:pt x="36" y="779"/>
                  <a:pt x="34" y="766"/>
                </a:cubicBezTo>
                <a:cubicBezTo>
                  <a:pt x="34" y="757"/>
                  <a:pt x="35" y="753"/>
                  <a:pt x="36" y="752"/>
                </a:cubicBezTo>
                <a:cubicBezTo>
                  <a:pt x="35" y="730"/>
                  <a:pt x="38" y="694"/>
                  <a:pt x="40" y="671"/>
                </a:cubicBezTo>
                <a:cubicBezTo>
                  <a:pt x="41" y="677"/>
                  <a:pt x="41" y="677"/>
                  <a:pt x="41" y="677"/>
                </a:cubicBezTo>
                <a:cubicBezTo>
                  <a:pt x="36" y="633"/>
                  <a:pt x="44" y="605"/>
                  <a:pt x="48" y="548"/>
                </a:cubicBezTo>
                <a:cubicBezTo>
                  <a:pt x="49" y="558"/>
                  <a:pt x="49" y="558"/>
                  <a:pt x="49" y="558"/>
                </a:cubicBezTo>
                <a:cubicBezTo>
                  <a:pt x="50" y="534"/>
                  <a:pt x="50" y="497"/>
                  <a:pt x="56" y="456"/>
                </a:cubicBezTo>
                <a:cubicBezTo>
                  <a:pt x="57" y="478"/>
                  <a:pt x="57" y="478"/>
                  <a:pt x="57" y="478"/>
                </a:cubicBezTo>
                <a:cubicBezTo>
                  <a:pt x="57" y="444"/>
                  <a:pt x="66" y="383"/>
                  <a:pt x="65" y="355"/>
                </a:cubicBezTo>
                <a:cubicBezTo>
                  <a:pt x="67" y="343"/>
                  <a:pt x="67" y="386"/>
                  <a:pt x="72" y="332"/>
                </a:cubicBezTo>
                <a:cubicBezTo>
                  <a:pt x="71" y="320"/>
                  <a:pt x="74" y="278"/>
                  <a:pt x="77" y="263"/>
                </a:cubicBezTo>
                <a:cubicBezTo>
                  <a:pt x="78" y="264"/>
                  <a:pt x="79" y="270"/>
                  <a:pt x="77" y="285"/>
                </a:cubicBezTo>
                <a:cubicBezTo>
                  <a:pt x="76" y="294"/>
                  <a:pt x="76" y="288"/>
                  <a:pt x="75" y="284"/>
                </a:cubicBezTo>
                <a:cubicBezTo>
                  <a:pt x="76" y="303"/>
                  <a:pt x="76" y="303"/>
                  <a:pt x="76" y="303"/>
                </a:cubicBezTo>
                <a:cubicBezTo>
                  <a:pt x="81" y="262"/>
                  <a:pt x="77" y="269"/>
                  <a:pt x="83" y="225"/>
                </a:cubicBezTo>
                <a:cubicBezTo>
                  <a:pt x="85" y="217"/>
                  <a:pt x="83" y="241"/>
                  <a:pt x="84" y="247"/>
                </a:cubicBezTo>
                <a:cubicBezTo>
                  <a:pt x="88" y="192"/>
                  <a:pt x="92" y="137"/>
                  <a:pt x="98" y="82"/>
                </a:cubicBezTo>
                <a:cubicBezTo>
                  <a:pt x="96" y="79"/>
                  <a:pt x="93" y="99"/>
                  <a:pt x="93" y="84"/>
                </a:cubicBezTo>
                <a:cubicBezTo>
                  <a:pt x="90" y="102"/>
                  <a:pt x="88" y="121"/>
                  <a:pt x="85" y="140"/>
                </a:cubicBezTo>
                <a:cubicBezTo>
                  <a:pt x="79" y="166"/>
                  <a:pt x="85" y="109"/>
                  <a:pt x="87" y="85"/>
                </a:cubicBezTo>
                <a:cubicBezTo>
                  <a:pt x="82" y="124"/>
                  <a:pt x="82" y="124"/>
                  <a:pt x="82" y="124"/>
                </a:cubicBezTo>
                <a:cubicBezTo>
                  <a:pt x="82" y="125"/>
                  <a:pt x="82" y="124"/>
                  <a:pt x="82" y="121"/>
                </a:cubicBezTo>
                <a:cubicBezTo>
                  <a:pt x="79" y="150"/>
                  <a:pt x="79" y="150"/>
                  <a:pt x="79" y="150"/>
                </a:cubicBezTo>
                <a:cubicBezTo>
                  <a:pt x="81" y="111"/>
                  <a:pt x="78" y="130"/>
                  <a:pt x="74" y="149"/>
                </a:cubicBezTo>
                <a:cubicBezTo>
                  <a:pt x="71" y="168"/>
                  <a:pt x="68" y="187"/>
                  <a:pt x="71" y="144"/>
                </a:cubicBezTo>
                <a:cubicBezTo>
                  <a:pt x="69" y="166"/>
                  <a:pt x="68" y="190"/>
                  <a:pt x="68" y="202"/>
                </a:cubicBezTo>
                <a:cubicBezTo>
                  <a:pt x="65" y="241"/>
                  <a:pt x="64" y="232"/>
                  <a:pt x="61" y="246"/>
                </a:cubicBezTo>
                <a:cubicBezTo>
                  <a:pt x="65" y="189"/>
                  <a:pt x="65" y="189"/>
                  <a:pt x="65" y="189"/>
                </a:cubicBezTo>
                <a:cubicBezTo>
                  <a:pt x="56" y="279"/>
                  <a:pt x="62" y="179"/>
                  <a:pt x="54" y="244"/>
                </a:cubicBezTo>
                <a:cubicBezTo>
                  <a:pt x="49" y="319"/>
                  <a:pt x="36" y="361"/>
                  <a:pt x="32" y="400"/>
                </a:cubicBezTo>
                <a:cubicBezTo>
                  <a:pt x="27" y="478"/>
                  <a:pt x="38" y="371"/>
                  <a:pt x="36" y="420"/>
                </a:cubicBezTo>
                <a:cubicBezTo>
                  <a:pt x="33" y="462"/>
                  <a:pt x="32" y="440"/>
                  <a:pt x="30" y="467"/>
                </a:cubicBezTo>
                <a:cubicBezTo>
                  <a:pt x="32" y="486"/>
                  <a:pt x="32" y="486"/>
                  <a:pt x="32" y="486"/>
                </a:cubicBezTo>
                <a:cubicBezTo>
                  <a:pt x="29" y="534"/>
                  <a:pt x="28" y="488"/>
                  <a:pt x="28" y="515"/>
                </a:cubicBezTo>
                <a:cubicBezTo>
                  <a:pt x="23" y="554"/>
                  <a:pt x="27" y="503"/>
                  <a:pt x="25" y="493"/>
                </a:cubicBezTo>
                <a:cubicBezTo>
                  <a:pt x="25" y="503"/>
                  <a:pt x="23" y="545"/>
                  <a:pt x="21" y="563"/>
                </a:cubicBezTo>
                <a:cubicBezTo>
                  <a:pt x="20" y="562"/>
                  <a:pt x="23" y="511"/>
                  <a:pt x="20" y="544"/>
                </a:cubicBezTo>
                <a:cubicBezTo>
                  <a:pt x="17" y="604"/>
                  <a:pt x="15" y="641"/>
                  <a:pt x="12" y="677"/>
                </a:cubicBezTo>
                <a:cubicBezTo>
                  <a:pt x="10" y="713"/>
                  <a:pt x="7" y="748"/>
                  <a:pt x="6" y="802"/>
                </a:cubicBezTo>
                <a:cubicBezTo>
                  <a:pt x="4" y="792"/>
                  <a:pt x="4" y="792"/>
                  <a:pt x="4" y="792"/>
                </a:cubicBezTo>
                <a:cubicBezTo>
                  <a:pt x="4" y="804"/>
                  <a:pt x="5" y="814"/>
                  <a:pt x="4" y="826"/>
                </a:cubicBezTo>
                <a:cubicBezTo>
                  <a:pt x="2" y="819"/>
                  <a:pt x="2" y="819"/>
                  <a:pt x="2" y="819"/>
                </a:cubicBezTo>
                <a:cubicBezTo>
                  <a:pt x="2" y="827"/>
                  <a:pt x="2" y="858"/>
                  <a:pt x="2" y="896"/>
                </a:cubicBezTo>
                <a:cubicBezTo>
                  <a:pt x="2" y="1015"/>
                  <a:pt x="2" y="1015"/>
                  <a:pt x="2" y="1015"/>
                </a:cubicBezTo>
                <a:cubicBezTo>
                  <a:pt x="0" y="979"/>
                  <a:pt x="0" y="979"/>
                  <a:pt x="0" y="979"/>
                </a:cubicBezTo>
                <a:cubicBezTo>
                  <a:pt x="1" y="1000"/>
                  <a:pt x="2" y="1021"/>
                  <a:pt x="3" y="1043"/>
                </a:cubicBezTo>
                <a:cubicBezTo>
                  <a:pt x="0" y="1036"/>
                  <a:pt x="0" y="1036"/>
                  <a:pt x="0" y="1036"/>
                </a:cubicBezTo>
                <a:cubicBezTo>
                  <a:pt x="3" y="1058"/>
                  <a:pt x="3" y="1133"/>
                  <a:pt x="7" y="1193"/>
                </a:cubicBezTo>
                <a:cubicBezTo>
                  <a:pt x="5" y="1193"/>
                  <a:pt x="5" y="1193"/>
                  <a:pt x="5" y="1193"/>
                </a:cubicBezTo>
                <a:cubicBezTo>
                  <a:pt x="9" y="1229"/>
                  <a:pt x="9" y="1229"/>
                  <a:pt x="9" y="1229"/>
                </a:cubicBezTo>
                <a:cubicBezTo>
                  <a:pt x="6" y="1217"/>
                  <a:pt x="6" y="1217"/>
                  <a:pt x="6" y="1217"/>
                </a:cubicBezTo>
                <a:cubicBezTo>
                  <a:pt x="9" y="1253"/>
                  <a:pt x="16" y="1296"/>
                  <a:pt x="19" y="1337"/>
                </a:cubicBezTo>
                <a:cubicBezTo>
                  <a:pt x="17" y="1311"/>
                  <a:pt x="13" y="1304"/>
                  <a:pt x="12" y="1307"/>
                </a:cubicBezTo>
                <a:close/>
                <a:moveTo>
                  <a:pt x="1337" y="1589"/>
                </a:moveTo>
                <a:cubicBezTo>
                  <a:pt x="1353" y="1588"/>
                  <a:pt x="1353" y="1588"/>
                  <a:pt x="1353" y="1588"/>
                </a:cubicBezTo>
                <a:cubicBezTo>
                  <a:pt x="1347" y="1589"/>
                  <a:pt x="1342" y="1589"/>
                  <a:pt x="1337" y="1589"/>
                </a:cubicBezTo>
                <a:cubicBezTo>
                  <a:pt x="1311" y="1590"/>
                  <a:pt x="1311" y="1590"/>
                  <a:pt x="1311" y="1590"/>
                </a:cubicBezTo>
                <a:cubicBezTo>
                  <a:pt x="1314" y="1588"/>
                  <a:pt x="1324" y="1589"/>
                  <a:pt x="1337" y="1589"/>
                </a:cubicBezTo>
                <a:close/>
                <a:moveTo>
                  <a:pt x="1356" y="6"/>
                </a:moveTo>
                <a:cubicBezTo>
                  <a:pt x="1398" y="6"/>
                  <a:pt x="1398" y="6"/>
                  <a:pt x="1398" y="6"/>
                </a:cubicBezTo>
                <a:cubicBezTo>
                  <a:pt x="1389" y="6"/>
                  <a:pt x="1359" y="6"/>
                  <a:pt x="1372" y="5"/>
                </a:cubicBezTo>
                <a:cubicBezTo>
                  <a:pt x="1365" y="5"/>
                  <a:pt x="1350" y="5"/>
                  <a:pt x="1356" y="6"/>
                </a:cubicBezTo>
                <a:close/>
                <a:moveTo>
                  <a:pt x="1279" y="1569"/>
                </a:moveTo>
                <a:cubicBezTo>
                  <a:pt x="1297" y="1566"/>
                  <a:pt x="1297" y="1566"/>
                  <a:pt x="1297" y="1566"/>
                </a:cubicBezTo>
                <a:cubicBezTo>
                  <a:pt x="1312" y="1568"/>
                  <a:pt x="1312" y="1568"/>
                  <a:pt x="1312" y="1568"/>
                </a:cubicBezTo>
                <a:lnTo>
                  <a:pt x="1279" y="1569"/>
                </a:lnTo>
                <a:close/>
                <a:moveTo>
                  <a:pt x="943" y="1574"/>
                </a:moveTo>
                <a:cubicBezTo>
                  <a:pt x="979" y="1573"/>
                  <a:pt x="979" y="1573"/>
                  <a:pt x="979" y="1573"/>
                </a:cubicBezTo>
                <a:cubicBezTo>
                  <a:pt x="982" y="1573"/>
                  <a:pt x="982" y="1573"/>
                  <a:pt x="982" y="1573"/>
                </a:cubicBezTo>
                <a:cubicBezTo>
                  <a:pt x="946" y="1574"/>
                  <a:pt x="946" y="1574"/>
                  <a:pt x="946" y="1574"/>
                </a:cubicBezTo>
                <a:lnTo>
                  <a:pt x="943" y="1574"/>
                </a:lnTo>
                <a:close/>
                <a:moveTo>
                  <a:pt x="476" y="1588"/>
                </a:moveTo>
                <a:cubicBezTo>
                  <a:pt x="500" y="1585"/>
                  <a:pt x="511" y="1589"/>
                  <a:pt x="539" y="1588"/>
                </a:cubicBezTo>
                <a:cubicBezTo>
                  <a:pt x="541" y="1588"/>
                  <a:pt x="544" y="1588"/>
                  <a:pt x="546" y="1588"/>
                </a:cubicBezTo>
                <a:cubicBezTo>
                  <a:pt x="543" y="1588"/>
                  <a:pt x="541" y="1588"/>
                  <a:pt x="539" y="1588"/>
                </a:cubicBezTo>
                <a:cubicBezTo>
                  <a:pt x="523" y="1589"/>
                  <a:pt x="505" y="1592"/>
                  <a:pt x="476" y="1588"/>
                </a:cubicBezTo>
                <a:close/>
                <a:moveTo>
                  <a:pt x="1252" y="1587"/>
                </a:moveTo>
                <a:cubicBezTo>
                  <a:pt x="1251" y="1590"/>
                  <a:pt x="1209" y="1591"/>
                  <a:pt x="1197" y="1593"/>
                </a:cubicBezTo>
                <a:cubicBezTo>
                  <a:pt x="1179" y="1593"/>
                  <a:pt x="1204" y="1590"/>
                  <a:pt x="1210" y="1589"/>
                </a:cubicBezTo>
                <a:cubicBezTo>
                  <a:pt x="1201" y="1589"/>
                  <a:pt x="1195" y="1589"/>
                  <a:pt x="1183" y="1590"/>
                </a:cubicBezTo>
                <a:cubicBezTo>
                  <a:pt x="1190" y="1585"/>
                  <a:pt x="1215" y="1591"/>
                  <a:pt x="1252" y="1587"/>
                </a:cubicBezTo>
                <a:close/>
                <a:moveTo>
                  <a:pt x="1821" y="1253"/>
                </a:moveTo>
                <a:cubicBezTo>
                  <a:pt x="1820" y="1286"/>
                  <a:pt x="1820" y="1286"/>
                  <a:pt x="1820" y="1286"/>
                </a:cubicBezTo>
                <a:cubicBezTo>
                  <a:pt x="1821" y="1277"/>
                  <a:pt x="1821" y="1277"/>
                  <a:pt x="1821" y="1277"/>
                </a:cubicBezTo>
                <a:lnTo>
                  <a:pt x="1821" y="1253"/>
                </a:lnTo>
                <a:close/>
                <a:moveTo>
                  <a:pt x="1832" y="1085"/>
                </a:moveTo>
                <a:cubicBezTo>
                  <a:pt x="1834" y="1046"/>
                  <a:pt x="1833" y="1013"/>
                  <a:pt x="1830" y="1021"/>
                </a:cubicBezTo>
                <a:cubicBezTo>
                  <a:pt x="1829" y="1054"/>
                  <a:pt x="1826" y="1102"/>
                  <a:pt x="1828" y="1121"/>
                </a:cubicBezTo>
                <a:cubicBezTo>
                  <a:pt x="1827" y="1102"/>
                  <a:pt x="1832" y="1131"/>
                  <a:pt x="1832" y="1085"/>
                </a:cubicBezTo>
                <a:close/>
                <a:moveTo>
                  <a:pt x="832" y="1588"/>
                </a:moveTo>
                <a:cubicBezTo>
                  <a:pt x="856" y="1587"/>
                  <a:pt x="890" y="1582"/>
                  <a:pt x="938" y="1585"/>
                </a:cubicBezTo>
                <a:cubicBezTo>
                  <a:pt x="902" y="1586"/>
                  <a:pt x="902" y="1586"/>
                  <a:pt x="902" y="1586"/>
                </a:cubicBezTo>
                <a:cubicBezTo>
                  <a:pt x="911" y="1587"/>
                  <a:pt x="911" y="1587"/>
                  <a:pt x="911" y="1587"/>
                </a:cubicBezTo>
                <a:cubicBezTo>
                  <a:pt x="901" y="1589"/>
                  <a:pt x="901" y="1589"/>
                  <a:pt x="901" y="1589"/>
                </a:cubicBezTo>
                <a:cubicBezTo>
                  <a:pt x="911" y="1583"/>
                  <a:pt x="853" y="1588"/>
                  <a:pt x="832" y="1588"/>
                </a:cubicBezTo>
                <a:close/>
                <a:moveTo>
                  <a:pt x="1841" y="760"/>
                </a:moveTo>
                <a:cubicBezTo>
                  <a:pt x="1841" y="745"/>
                  <a:pt x="1840" y="697"/>
                  <a:pt x="1836" y="699"/>
                </a:cubicBezTo>
                <a:cubicBezTo>
                  <a:pt x="1839" y="694"/>
                  <a:pt x="1840" y="754"/>
                  <a:pt x="1840" y="787"/>
                </a:cubicBezTo>
                <a:cubicBezTo>
                  <a:pt x="1840" y="775"/>
                  <a:pt x="1840" y="769"/>
                  <a:pt x="1841" y="760"/>
                </a:cubicBezTo>
                <a:close/>
                <a:moveTo>
                  <a:pt x="1836" y="778"/>
                </a:moveTo>
                <a:cubicBezTo>
                  <a:pt x="1835" y="795"/>
                  <a:pt x="1833" y="789"/>
                  <a:pt x="1834" y="822"/>
                </a:cubicBezTo>
                <a:cubicBezTo>
                  <a:pt x="1836" y="817"/>
                  <a:pt x="1841" y="830"/>
                  <a:pt x="1837" y="878"/>
                </a:cubicBezTo>
                <a:cubicBezTo>
                  <a:pt x="1835" y="841"/>
                  <a:pt x="1833" y="837"/>
                  <a:pt x="1833" y="789"/>
                </a:cubicBezTo>
                <a:lnTo>
                  <a:pt x="1836" y="778"/>
                </a:lnTo>
                <a:close/>
                <a:moveTo>
                  <a:pt x="1841" y="859"/>
                </a:moveTo>
                <a:cubicBezTo>
                  <a:pt x="1837" y="920"/>
                  <a:pt x="1837" y="920"/>
                  <a:pt x="1837" y="920"/>
                </a:cubicBezTo>
                <a:cubicBezTo>
                  <a:pt x="1834" y="887"/>
                  <a:pt x="1839" y="882"/>
                  <a:pt x="1841" y="859"/>
                </a:cubicBezTo>
                <a:cubicBezTo>
                  <a:pt x="1842" y="839"/>
                  <a:pt x="1842" y="839"/>
                  <a:pt x="1842" y="839"/>
                </a:cubicBezTo>
                <a:cubicBezTo>
                  <a:pt x="1842" y="848"/>
                  <a:pt x="1842" y="854"/>
                  <a:pt x="1841" y="859"/>
                </a:cubicBezTo>
                <a:close/>
                <a:moveTo>
                  <a:pt x="1845" y="416"/>
                </a:moveTo>
                <a:cubicBezTo>
                  <a:pt x="1846" y="432"/>
                  <a:pt x="1846" y="432"/>
                  <a:pt x="1846" y="432"/>
                </a:cubicBezTo>
                <a:cubicBezTo>
                  <a:pt x="1847" y="430"/>
                  <a:pt x="1848" y="432"/>
                  <a:pt x="1848" y="452"/>
                </a:cubicBezTo>
                <a:cubicBezTo>
                  <a:pt x="1846" y="432"/>
                  <a:pt x="1846" y="432"/>
                  <a:pt x="1846" y="432"/>
                </a:cubicBezTo>
                <a:cubicBezTo>
                  <a:pt x="1845" y="437"/>
                  <a:pt x="1844" y="459"/>
                  <a:pt x="1845" y="416"/>
                </a:cubicBezTo>
                <a:close/>
                <a:moveTo>
                  <a:pt x="1843" y="800"/>
                </a:moveTo>
                <a:cubicBezTo>
                  <a:pt x="1844" y="743"/>
                  <a:pt x="1844" y="743"/>
                  <a:pt x="1844" y="743"/>
                </a:cubicBezTo>
                <a:cubicBezTo>
                  <a:pt x="1843" y="761"/>
                  <a:pt x="1841" y="797"/>
                  <a:pt x="1843" y="800"/>
                </a:cubicBezTo>
                <a:close/>
                <a:moveTo>
                  <a:pt x="1843" y="523"/>
                </a:moveTo>
                <a:cubicBezTo>
                  <a:pt x="1843" y="532"/>
                  <a:pt x="1843" y="469"/>
                  <a:pt x="1843" y="445"/>
                </a:cubicBezTo>
                <a:cubicBezTo>
                  <a:pt x="1845" y="460"/>
                  <a:pt x="1845" y="517"/>
                  <a:pt x="1843" y="523"/>
                </a:cubicBezTo>
                <a:close/>
                <a:moveTo>
                  <a:pt x="941" y="12"/>
                </a:moveTo>
                <a:cubicBezTo>
                  <a:pt x="958" y="14"/>
                  <a:pt x="958" y="14"/>
                  <a:pt x="958" y="14"/>
                </a:cubicBezTo>
                <a:cubicBezTo>
                  <a:pt x="922" y="15"/>
                  <a:pt x="922" y="15"/>
                  <a:pt x="922" y="15"/>
                </a:cubicBezTo>
                <a:lnTo>
                  <a:pt x="941" y="12"/>
                </a:lnTo>
                <a:close/>
                <a:moveTo>
                  <a:pt x="1315" y="13"/>
                </a:moveTo>
                <a:cubicBezTo>
                  <a:pt x="1336" y="13"/>
                  <a:pt x="1336" y="13"/>
                  <a:pt x="1336" y="13"/>
                </a:cubicBezTo>
                <a:cubicBezTo>
                  <a:pt x="1345" y="14"/>
                  <a:pt x="1345" y="14"/>
                  <a:pt x="1345" y="14"/>
                </a:cubicBezTo>
                <a:lnTo>
                  <a:pt x="1315" y="13"/>
                </a:lnTo>
                <a:close/>
                <a:moveTo>
                  <a:pt x="1745" y="44"/>
                </a:moveTo>
                <a:cubicBezTo>
                  <a:pt x="1739" y="42"/>
                  <a:pt x="1735" y="41"/>
                  <a:pt x="1734" y="40"/>
                </a:cubicBezTo>
                <a:cubicBezTo>
                  <a:pt x="1719" y="36"/>
                  <a:pt x="1692" y="31"/>
                  <a:pt x="1664" y="28"/>
                </a:cubicBezTo>
                <a:cubicBezTo>
                  <a:pt x="1636" y="24"/>
                  <a:pt x="1606" y="22"/>
                  <a:pt x="1586" y="21"/>
                </a:cubicBezTo>
                <a:cubicBezTo>
                  <a:pt x="1568" y="18"/>
                  <a:pt x="1620" y="19"/>
                  <a:pt x="1635" y="20"/>
                </a:cubicBezTo>
                <a:cubicBezTo>
                  <a:pt x="1623" y="23"/>
                  <a:pt x="1637" y="24"/>
                  <a:pt x="1659" y="26"/>
                </a:cubicBezTo>
                <a:cubicBezTo>
                  <a:pt x="1681" y="27"/>
                  <a:pt x="1710" y="29"/>
                  <a:pt x="1727" y="35"/>
                </a:cubicBezTo>
                <a:cubicBezTo>
                  <a:pt x="1718" y="34"/>
                  <a:pt x="1694" y="30"/>
                  <a:pt x="1688" y="30"/>
                </a:cubicBezTo>
                <a:cubicBezTo>
                  <a:pt x="1698" y="32"/>
                  <a:pt x="1721" y="36"/>
                  <a:pt x="1736" y="39"/>
                </a:cubicBezTo>
                <a:cubicBezTo>
                  <a:pt x="1740" y="39"/>
                  <a:pt x="1745" y="40"/>
                  <a:pt x="1750" y="41"/>
                </a:cubicBezTo>
                <a:cubicBezTo>
                  <a:pt x="1748" y="41"/>
                  <a:pt x="1742" y="40"/>
                  <a:pt x="1736" y="39"/>
                </a:cubicBezTo>
                <a:cubicBezTo>
                  <a:pt x="1733" y="39"/>
                  <a:pt x="1732" y="40"/>
                  <a:pt x="1734" y="40"/>
                </a:cubicBezTo>
                <a:cubicBezTo>
                  <a:pt x="1739" y="42"/>
                  <a:pt x="1744" y="43"/>
                  <a:pt x="1745" y="44"/>
                </a:cubicBezTo>
                <a:close/>
                <a:moveTo>
                  <a:pt x="1835" y="545"/>
                </a:moveTo>
                <a:cubicBezTo>
                  <a:pt x="1836" y="553"/>
                  <a:pt x="1837" y="533"/>
                  <a:pt x="1838" y="564"/>
                </a:cubicBezTo>
                <a:cubicBezTo>
                  <a:pt x="1837" y="568"/>
                  <a:pt x="1836" y="558"/>
                  <a:pt x="1835" y="545"/>
                </a:cubicBezTo>
                <a:cubicBezTo>
                  <a:pt x="1835" y="542"/>
                  <a:pt x="1835" y="536"/>
                  <a:pt x="1834" y="521"/>
                </a:cubicBezTo>
                <a:cubicBezTo>
                  <a:pt x="1834" y="529"/>
                  <a:pt x="1835" y="538"/>
                  <a:pt x="1835" y="545"/>
                </a:cubicBezTo>
                <a:close/>
                <a:moveTo>
                  <a:pt x="1830" y="518"/>
                </a:moveTo>
                <a:cubicBezTo>
                  <a:pt x="1832" y="542"/>
                  <a:pt x="1833" y="566"/>
                  <a:pt x="1834" y="590"/>
                </a:cubicBezTo>
                <a:cubicBezTo>
                  <a:pt x="1832" y="566"/>
                  <a:pt x="1832" y="566"/>
                  <a:pt x="1832" y="566"/>
                </a:cubicBezTo>
                <a:cubicBezTo>
                  <a:pt x="1833" y="614"/>
                  <a:pt x="1833" y="614"/>
                  <a:pt x="1833" y="614"/>
                </a:cubicBezTo>
                <a:cubicBezTo>
                  <a:pt x="1831" y="608"/>
                  <a:pt x="1829" y="559"/>
                  <a:pt x="1830" y="518"/>
                </a:cubicBezTo>
                <a:close/>
                <a:moveTo>
                  <a:pt x="1831" y="710"/>
                </a:moveTo>
                <a:cubicBezTo>
                  <a:pt x="1831" y="629"/>
                  <a:pt x="1831" y="629"/>
                  <a:pt x="1831" y="629"/>
                </a:cubicBezTo>
                <a:cubicBezTo>
                  <a:pt x="1831" y="631"/>
                  <a:pt x="1831" y="631"/>
                  <a:pt x="1831" y="631"/>
                </a:cubicBezTo>
                <a:cubicBezTo>
                  <a:pt x="1831" y="626"/>
                  <a:pt x="1831" y="626"/>
                  <a:pt x="1831" y="626"/>
                </a:cubicBezTo>
                <a:cubicBezTo>
                  <a:pt x="1834" y="641"/>
                  <a:pt x="1834" y="641"/>
                  <a:pt x="1834" y="641"/>
                </a:cubicBezTo>
                <a:cubicBezTo>
                  <a:pt x="1831" y="631"/>
                  <a:pt x="1831" y="631"/>
                  <a:pt x="1831" y="631"/>
                </a:cubicBezTo>
                <a:lnTo>
                  <a:pt x="1831" y="710"/>
                </a:lnTo>
                <a:close/>
                <a:moveTo>
                  <a:pt x="1804" y="1373"/>
                </a:moveTo>
                <a:cubicBezTo>
                  <a:pt x="1801" y="1412"/>
                  <a:pt x="1801" y="1412"/>
                  <a:pt x="1801" y="1412"/>
                </a:cubicBezTo>
                <a:cubicBezTo>
                  <a:pt x="1802" y="1406"/>
                  <a:pt x="1802" y="1367"/>
                  <a:pt x="1805" y="1334"/>
                </a:cubicBezTo>
                <a:cubicBezTo>
                  <a:pt x="1796" y="1374"/>
                  <a:pt x="1805" y="1349"/>
                  <a:pt x="1798" y="1417"/>
                </a:cubicBezTo>
                <a:cubicBezTo>
                  <a:pt x="1804" y="1338"/>
                  <a:pt x="1797" y="1369"/>
                  <a:pt x="1795" y="1372"/>
                </a:cubicBezTo>
                <a:cubicBezTo>
                  <a:pt x="1797" y="1388"/>
                  <a:pt x="1787" y="1490"/>
                  <a:pt x="1797" y="1460"/>
                </a:cubicBezTo>
                <a:cubicBezTo>
                  <a:pt x="1798" y="1433"/>
                  <a:pt x="1808" y="1396"/>
                  <a:pt x="1804" y="1373"/>
                </a:cubicBezTo>
                <a:close/>
                <a:moveTo>
                  <a:pt x="1440" y="1567"/>
                </a:moveTo>
                <a:cubicBezTo>
                  <a:pt x="1392" y="1570"/>
                  <a:pt x="1392" y="1570"/>
                  <a:pt x="1392" y="1570"/>
                </a:cubicBezTo>
                <a:cubicBezTo>
                  <a:pt x="1443" y="1567"/>
                  <a:pt x="1443" y="1567"/>
                  <a:pt x="1443" y="1567"/>
                </a:cubicBezTo>
                <a:lnTo>
                  <a:pt x="1440" y="1567"/>
                </a:lnTo>
                <a:close/>
                <a:moveTo>
                  <a:pt x="111" y="1537"/>
                </a:moveTo>
                <a:cubicBezTo>
                  <a:pt x="119" y="1537"/>
                  <a:pt x="139" y="1541"/>
                  <a:pt x="156" y="1544"/>
                </a:cubicBezTo>
                <a:cubicBezTo>
                  <a:pt x="174" y="1547"/>
                  <a:pt x="189" y="1550"/>
                  <a:pt x="187" y="1551"/>
                </a:cubicBezTo>
                <a:cubicBezTo>
                  <a:pt x="179" y="1549"/>
                  <a:pt x="143" y="1545"/>
                  <a:pt x="111" y="1537"/>
                </a:cubicBezTo>
                <a:close/>
                <a:moveTo>
                  <a:pt x="25" y="1085"/>
                </a:moveTo>
                <a:cubicBezTo>
                  <a:pt x="25" y="1112"/>
                  <a:pt x="31" y="1152"/>
                  <a:pt x="28" y="1163"/>
                </a:cubicBezTo>
                <a:cubicBezTo>
                  <a:pt x="26" y="1144"/>
                  <a:pt x="25" y="1125"/>
                  <a:pt x="24" y="1106"/>
                </a:cubicBezTo>
                <a:cubicBezTo>
                  <a:pt x="25" y="1097"/>
                  <a:pt x="23" y="1076"/>
                  <a:pt x="25" y="1085"/>
                </a:cubicBezTo>
                <a:close/>
                <a:moveTo>
                  <a:pt x="30" y="735"/>
                </a:moveTo>
                <a:cubicBezTo>
                  <a:pt x="27" y="716"/>
                  <a:pt x="27" y="716"/>
                  <a:pt x="27" y="716"/>
                </a:cubicBezTo>
                <a:cubicBezTo>
                  <a:pt x="27" y="734"/>
                  <a:pt x="27" y="734"/>
                  <a:pt x="27" y="734"/>
                </a:cubicBezTo>
                <a:lnTo>
                  <a:pt x="30" y="735"/>
                </a:lnTo>
                <a:close/>
                <a:moveTo>
                  <a:pt x="33" y="796"/>
                </a:moveTo>
                <a:cubicBezTo>
                  <a:pt x="33" y="787"/>
                  <a:pt x="34" y="748"/>
                  <a:pt x="31" y="759"/>
                </a:cubicBezTo>
                <a:lnTo>
                  <a:pt x="33" y="796"/>
                </a:lnTo>
                <a:close/>
                <a:moveTo>
                  <a:pt x="51" y="427"/>
                </a:moveTo>
                <a:cubicBezTo>
                  <a:pt x="53" y="449"/>
                  <a:pt x="53" y="449"/>
                  <a:pt x="53" y="449"/>
                </a:cubicBezTo>
                <a:cubicBezTo>
                  <a:pt x="55" y="425"/>
                  <a:pt x="55" y="425"/>
                  <a:pt x="55" y="425"/>
                </a:cubicBezTo>
                <a:lnTo>
                  <a:pt x="51" y="427"/>
                </a:lnTo>
                <a:close/>
                <a:moveTo>
                  <a:pt x="46" y="450"/>
                </a:moveTo>
                <a:cubicBezTo>
                  <a:pt x="46" y="458"/>
                  <a:pt x="47" y="461"/>
                  <a:pt x="48" y="463"/>
                </a:cubicBezTo>
                <a:cubicBezTo>
                  <a:pt x="48" y="475"/>
                  <a:pt x="46" y="496"/>
                  <a:pt x="44" y="517"/>
                </a:cubicBezTo>
                <a:cubicBezTo>
                  <a:pt x="42" y="513"/>
                  <a:pt x="45" y="499"/>
                  <a:pt x="45" y="487"/>
                </a:cubicBezTo>
                <a:cubicBezTo>
                  <a:pt x="44" y="496"/>
                  <a:pt x="42" y="510"/>
                  <a:pt x="41" y="528"/>
                </a:cubicBezTo>
                <a:cubicBezTo>
                  <a:pt x="46" y="508"/>
                  <a:pt x="45" y="523"/>
                  <a:pt x="48" y="521"/>
                </a:cubicBezTo>
                <a:cubicBezTo>
                  <a:pt x="53" y="466"/>
                  <a:pt x="50" y="469"/>
                  <a:pt x="48" y="463"/>
                </a:cubicBezTo>
                <a:cubicBezTo>
                  <a:pt x="48" y="455"/>
                  <a:pt x="47" y="451"/>
                  <a:pt x="46" y="450"/>
                </a:cubicBezTo>
                <a:close/>
                <a:moveTo>
                  <a:pt x="32" y="645"/>
                </a:moveTo>
                <a:cubicBezTo>
                  <a:pt x="33" y="638"/>
                  <a:pt x="34" y="635"/>
                  <a:pt x="35" y="634"/>
                </a:cubicBezTo>
                <a:cubicBezTo>
                  <a:pt x="38" y="600"/>
                  <a:pt x="41" y="564"/>
                  <a:pt x="42" y="601"/>
                </a:cubicBezTo>
                <a:cubicBezTo>
                  <a:pt x="39" y="634"/>
                  <a:pt x="39" y="634"/>
                  <a:pt x="39" y="634"/>
                </a:cubicBezTo>
                <a:cubicBezTo>
                  <a:pt x="40" y="619"/>
                  <a:pt x="40" y="622"/>
                  <a:pt x="39" y="619"/>
                </a:cubicBezTo>
                <a:cubicBezTo>
                  <a:pt x="36" y="643"/>
                  <a:pt x="38" y="658"/>
                  <a:pt x="38" y="676"/>
                </a:cubicBezTo>
                <a:cubicBezTo>
                  <a:pt x="37" y="666"/>
                  <a:pt x="37" y="628"/>
                  <a:pt x="35" y="634"/>
                </a:cubicBezTo>
                <a:cubicBezTo>
                  <a:pt x="32" y="661"/>
                  <a:pt x="32" y="661"/>
                  <a:pt x="32" y="661"/>
                </a:cubicBezTo>
                <a:cubicBezTo>
                  <a:pt x="32" y="667"/>
                  <a:pt x="32" y="673"/>
                  <a:pt x="31" y="681"/>
                </a:cubicBezTo>
                <a:cubicBezTo>
                  <a:pt x="30" y="677"/>
                  <a:pt x="30" y="677"/>
                  <a:pt x="30" y="677"/>
                </a:cubicBezTo>
                <a:cubicBezTo>
                  <a:pt x="31" y="675"/>
                  <a:pt x="32" y="668"/>
                  <a:pt x="32" y="661"/>
                </a:cubicBezTo>
                <a:cubicBezTo>
                  <a:pt x="32" y="655"/>
                  <a:pt x="32" y="650"/>
                  <a:pt x="32" y="645"/>
                </a:cubicBezTo>
                <a:close/>
                <a:moveTo>
                  <a:pt x="46" y="423"/>
                </a:moveTo>
                <a:cubicBezTo>
                  <a:pt x="46" y="419"/>
                  <a:pt x="44" y="425"/>
                  <a:pt x="44" y="416"/>
                </a:cubicBezTo>
                <a:cubicBezTo>
                  <a:pt x="45" y="398"/>
                  <a:pt x="45" y="398"/>
                  <a:pt x="45" y="398"/>
                </a:cubicBezTo>
                <a:cubicBezTo>
                  <a:pt x="48" y="374"/>
                  <a:pt x="47" y="402"/>
                  <a:pt x="46" y="423"/>
                </a:cubicBezTo>
                <a:close/>
                <a:moveTo>
                  <a:pt x="56" y="1440"/>
                </a:moveTo>
                <a:cubicBezTo>
                  <a:pt x="57" y="1443"/>
                  <a:pt x="59" y="1458"/>
                  <a:pt x="63" y="1472"/>
                </a:cubicBezTo>
                <a:cubicBezTo>
                  <a:pt x="66" y="1486"/>
                  <a:pt x="70" y="1499"/>
                  <a:pt x="71" y="1499"/>
                </a:cubicBezTo>
                <a:cubicBezTo>
                  <a:pt x="71" y="1513"/>
                  <a:pt x="71" y="1513"/>
                  <a:pt x="71" y="1513"/>
                </a:cubicBezTo>
                <a:cubicBezTo>
                  <a:pt x="65" y="1487"/>
                  <a:pt x="57" y="1461"/>
                  <a:pt x="59" y="1473"/>
                </a:cubicBezTo>
                <a:cubicBezTo>
                  <a:pt x="56" y="1452"/>
                  <a:pt x="51" y="1431"/>
                  <a:pt x="56" y="1440"/>
                </a:cubicBezTo>
                <a:close/>
                <a:moveTo>
                  <a:pt x="1359" y="1570"/>
                </a:moveTo>
                <a:cubicBezTo>
                  <a:pt x="1344" y="1572"/>
                  <a:pt x="1276" y="1572"/>
                  <a:pt x="1266" y="1576"/>
                </a:cubicBezTo>
                <a:cubicBezTo>
                  <a:pt x="1243" y="1572"/>
                  <a:pt x="1324" y="1571"/>
                  <a:pt x="1359" y="1570"/>
                </a:cubicBezTo>
                <a:close/>
                <a:moveTo>
                  <a:pt x="1367" y="1575"/>
                </a:moveTo>
                <a:cubicBezTo>
                  <a:pt x="1385" y="1574"/>
                  <a:pt x="1385" y="1574"/>
                  <a:pt x="1385" y="1574"/>
                </a:cubicBezTo>
                <a:cubicBezTo>
                  <a:pt x="1406" y="1572"/>
                  <a:pt x="1403" y="1569"/>
                  <a:pt x="1440" y="1569"/>
                </a:cubicBezTo>
                <a:cubicBezTo>
                  <a:pt x="1431" y="1570"/>
                  <a:pt x="1416" y="1570"/>
                  <a:pt x="1407" y="1571"/>
                </a:cubicBezTo>
                <a:cubicBezTo>
                  <a:pt x="1409" y="1573"/>
                  <a:pt x="1404" y="1573"/>
                  <a:pt x="1385" y="1574"/>
                </a:cubicBezTo>
                <a:cubicBezTo>
                  <a:pt x="1380" y="1574"/>
                  <a:pt x="1375" y="1575"/>
                  <a:pt x="1367" y="1575"/>
                </a:cubicBezTo>
                <a:close/>
                <a:moveTo>
                  <a:pt x="589" y="1583"/>
                </a:moveTo>
                <a:cubicBezTo>
                  <a:pt x="628" y="1584"/>
                  <a:pt x="628" y="1584"/>
                  <a:pt x="628" y="1584"/>
                </a:cubicBezTo>
                <a:cubicBezTo>
                  <a:pt x="653" y="1582"/>
                  <a:pt x="653" y="1582"/>
                  <a:pt x="653" y="1582"/>
                </a:cubicBezTo>
                <a:lnTo>
                  <a:pt x="589" y="1583"/>
                </a:lnTo>
                <a:close/>
                <a:moveTo>
                  <a:pt x="216" y="1567"/>
                </a:moveTo>
                <a:cubicBezTo>
                  <a:pt x="227" y="1568"/>
                  <a:pt x="238" y="1569"/>
                  <a:pt x="249" y="1570"/>
                </a:cubicBezTo>
                <a:cubicBezTo>
                  <a:pt x="238" y="1568"/>
                  <a:pt x="238" y="1568"/>
                  <a:pt x="238" y="1568"/>
                </a:cubicBezTo>
                <a:cubicBezTo>
                  <a:pt x="238" y="1567"/>
                  <a:pt x="232" y="1565"/>
                  <a:pt x="241" y="1566"/>
                </a:cubicBezTo>
                <a:cubicBezTo>
                  <a:pt x="246" y="1566"/>
                  <a:pt x="252" y="1566"/>
                  <a:pt x="256" y="1567"/>
                </a:cubicBezTo>
                <a:cubicBezTo>
                  <a:pt x="249" y="1566"/>
                  <a:pt x="244" y="1566"/>
                  <a:pt x="241" y="1566"/>
                </a:cubicBezTo>
                <a:cubicBezTo>
                  <a:pt x="217" y="1564"/>
                  <a:pt x="187" y="1560"/>
                  <a:pt x="184" y="1562"/>
                </a:cubicBezTo>
                <a:cubicBezTo>
                  <a:pt x="193" y="1562"/>
                  <a:pt x="238" y="1567"/>
                  <a:pt x="234" y="1568"/>
                </a:cubicBezTo>
                <a:lnTo>
                  <a:pt x="216" y="1567"/>
                </a:lnTo>
                <a:close/>
                <a:moveTo>
                  <a:pt x="8" y="911"/>
                </a:moveTo>
                <a:cubicBezTo>
                  <a:pt x="9" y="929"/>
                  <a:pt x="9" y="933"/>
                  <a:pt x="8" y="959"/>
                </a:cubicBezTo>
                <a:cubicBezTo>
                  <a:pt x="7" y="941"/>
                  <a:pt x="7" y="917"/>
                  <a:pt x="8" y="911"/>
                </a:cubicBezTo>
                <a:close/>
                <a:moveTo>
                  <a:pt x="405" y="1583"/>
                </a:moveTo>
                <a:cubicBezTo>
                  <a:pt x="408" y="1581"/>
                  <a:pt x="450" y="1584"/>
                  <a:pt x="436" y="1581"/>
                </a:cubicBezTo>
                <a:cubicBezTo>
                  <a:pt x="418" y="1580"/>
                  <a:pt x="418" y="1580"/>
                  <a:pt x="418" y="1580"/>
                </a:cubicBezTo>
                <a:cubicBezTo>
                  <a:pt x="445" y="1582"/>
                  <a:pt x="434" y="1576"/>
                  <a:pt x="472" y="1580"/>
                </a:cubicBezTo>
                <a:cubicBezTo>
                  <a:pt x="449" y="1579"/>
                  <a:pt x="449" y="1579"/>
                  <a:pt x="449" y="1579"/>
                </a:cubicBezTo>
                <a:cubicBezTo>
                  <a:pt x="478" y="1581"/>
                  <a:pt x="411" y="1581"/>
                  <a:pt x="456" y="1584"/>
                </a:cubicBezTo>
                <a:cubicBezTo>
                  <a:pt x="474" y="1585"/>
                  <a:pt x="426" y="1585"/>
                  <a:pt x="405" y="1583"/>
                </a:cubicBezTo>
                <a:close/>
                <a:moveTo>
                  <a:pt x="4" y="853"/>
                </a:moveTo>
                <a:cubicBezTo>
                  <a:pt x="4" y="880"/>
                  <a:pt x="9" y="872"/>
                  <a:pt x="6" y="917"/>
                </a:cubicBezTo>
                <a:cubicBezTo>
                  <a:pt x="6" y="883"/>
                  <a:pt x="2" y="889"/>
                  <a:pt x="4" y="853"/>
                </a:cubicBezTo>
                <a:close/>
                <a:moveTo>
                  <a:pt x="135" y="1566"/>
                </a:moveTo>
                <a:cubicBezTo>
                  <a:pt x="138" y="1567"/>
                  <a:pt x="138" y="1567"/>
                  <a:pt x="138" y="1567"/>
                </a:cubicBezTo>
                <a:cubicBezTo>
                  <a:pt x="150" y="1569"/>
                  <a:pt x="162" y="1570"/>
                  <a:pt x="174" y="1571"/>
                </a:cubicBezTo>
                <a:cubicBezTo>
                  <a:pt x="171" y="1570"/>
                  <a:pt x="171" y="1570"/>
                  <a:pt x="171" y="1570"/>
                </a:cubicBezTo>
                <a:cubicBezTo>
                  <a:pt x="159" y="1569"/>
                  <a:pt x="147" y="1568"/>
                  <a:pt x="135" y="1566"/>
                </a:cubicBezTo>
                <a:close/>
                <a:moveTo>
                  <a:pt x="31" y="862"/>
                </a:moveTo>
                <a:cubicBezTo>
                  <a:pt x="32" y="851"/>
                  <a:pt x="32" y="844"/>
                  <a:pt x="32" y="838"/>
                </a:cubicBezTo>
                <a:cubicBezTo>
                  <a:pt x="31" y="845"/>
                  <a:pt x="31" y="853"/>
                  <a:pt x="31" y="862"/>
                </a:cubicBezTo>
                <a:close/>
                <a:moveTo>
                  <a:pt x="1493" y="1553"/>
                </a:moveTo>
                <a:cubicBezTo>
                  <a:pt x="1494" y="1553"/>
                  <a:pt x="1498" y="1553"/>
                  <a:pt x="1503" y="1553"/>
                </a:cubicBezTo>
                <a:cubicBezTo>
                  <a:pt x="1502" y="1553"/>
                  <a:pt x="1500" y="1553"/>
                  <a:pt x="1493" y="1553"/>
                </a:cubicBezTo>
                <a:close/>
                <a:moveTo>
                  <a:pt x="1580" y="1546"/>
                </a:moveTo>
                <a:cubicBezTo>
                  <a:pt x="1583" y="1545"/>
                  <a:pt x="1583" y="1545"/>
                  <a:pt x="1583" y="1545"/>
                </a:cubicBezTo>
                <a:cubicBezTo>
                  <a:pt x="1586" y="1545"/>
                  <a:pt x="1586" y="1545"/>
                  <a:pt x="1586" y="1545"/>
                </a:cubicBezTo>
                <a:lnTo>
                  <a:pt x="1580" y="1546"/>
                </a:lnTo>
                <a:close/>
                <a:moveTo>
                  <a:pt x="444" y="39"/>
                </a:moveTo>
                <a:cubicBezTo>
                  <a:pt x="425" y="43"/>
                  <a:pt x="462" y="39"/>
                  <a:pt x="477" y="39"/>
                </a:cubicBezTo>
                <a:cubicBezTo>
                  <a:pt x="462" y="39"/>
                  <a:pt x="456" y="37"/>
                  <a:pt x="444" y="39"/>
                </a:cubicBezTo>
                <a:close/>
                <a:moveTo>
                  <a:pt x="562" y="30"/>
                </a:moveTo>
                <a:cubicBezTo>
                  <a:pt x="553" y="31"/>
                  <a:pt x="540" y="32"/>
                  <a:pt x="525" y="33"/>
                </a:cubicBezTo>
                <a:cubicBezTo>
                  <a:pt x="534" y="33"/>
                  <a:pt x="545" y="32"/>
                  <a:pt x="562" y="30"/>
                </a:cubicBezTo>
                <a:close/>
                <a:moveTo>
                  <a:pt x="465" y="35"/>
                </a:moveTo>
                <a:cubicBezTo>
                  <a:pt x="488" y="35"/>
                  <a:pt x="508" y="34"/>
                  <a:pt x="525" y="33"/>
                </a:cubicBezTo>
                <a:cubicBezTo>
                  <a:pt x="510" y="34"/>
                  <a:pt x="497" y="33"/>
                  <a:pt x="465" y="35"/>
                </a:cubicBezTo>
                <a:close/>
                <a:moveTo>
                  <a:pt x="880" y="21"/>
                </a:moveTo>
                <a:cubicBezTo>
                  <a:pt x="861" y="23"/>
                  <a:pt x="825" y="23"/>
                  <a:pt x="825" y="23"/>
                </a:cubicBezTo>
                <a:cubicBezTo>
                  <a:pt x="903" y="23"/>
                  <a:pt x="810" y="27"/>
                  <a:pt x="803" y="29"/>
                </a:cubicBezTo>
                <a:cubicBezTo>
                  <a:pt x="852" y="27"/>
                  <a:pt x="852" y="25"/>
                  <a:pt x="880" y="21"/>
                </a:cubicBezTo>
                <a:close/>
                <a:moveTo>
                  <a:pt x="982" y="18"/>
                </a:moveTo>
                <a:cubicBezTo>
                  <a:pt x="974" y="18"/>
                  <a:pt x="967" y="18"/>
                  <a:pt x="961" y="18"/>
                </a:cubicBezTo>
                <a:cubicBezTo>
                  <a:pt x="968" y="18"/>
                  <a:pt x="976" y="18"/>
                  <a:pt x="982" y="18"/>
                </a:cubicBezTo>
                <a:close/>
                <a:moveTo>
                  <a:pt x="1011" y="19"/>
                </a:moveTo>
                <a:cubicBezTo>
                  <a:pt x="1038" y="18"/>
                  <a:pt x="1048" y="16"/>
                  <a:pt x="1060" y="15"/>
                </a:cubicBezTo>
                <a:cubicBezTo>
                  <a:pt x="1027" y="14"/>
                  <a:pt x="1007" y="17"/>
                  <a:pt x="982" y="18"/>
                </a:cubicBezTo>
                <a:cubicBezTo>
                  <a:pt x="1002" y="18"/>
                  <a:pt x="1020" y="17"/>
                  <a:pt x="1011" y="19"/>
                </a:cubicBezTo>
                <a:close/>
                <a:moveTo>
                  <a:pt x="1796" y="106"/>
                </a:moveTo>
                <a:cubicBezTo>
                  <a:pt x="1795" y="104"/>
                  <a:pt x="1794" y="99"/>
                  <a:pt x="1792" y="95"/>
                </a:cubicBezTo>
                <a:cubicBezTo>
                  <a:pt x="1791" y="91"/>
                  <a:pt x="1790" y="88"/>
                  <a:pt x="1789" y="88"/>
                </a:cubicBezTo>
                <a:cubicBezTo>
                  <a:pt x="1794" y="100"/>
                  <a:pt x="1797" y="115"/>
                  <a:pt x="1799" y="129"/>
                </a:cubicBezTo>
                <a:cubicBezTo>
                  <a:pt x="1803" y="146"/>
                  <a:pt x="1798" y="115"/>
                  <a:pt x="1796" y="106"/>
                </a:cubicBezTo>
                <a:close/>
                <a:moveTo>
                  <a:pt x="1821" y="269"/>
                </a:moveTo>
                <a:cubicBezTo>
                  <a:pt x="1824" y="304"/>
                  <a:pt x="1820" y="286"/>
                  <a:pt x="1821" y="304"/>
                </a:cubicBezTo>
                <a:cubicBezTo>
                  <a:pt x="1825" y="302"/>
                  <a:pt x="1825" y="302"/>
                  <a:pt x="1825" y="302"/>
                </a:cubicBezTo>
                <a:lnTo>
                  <a:pt x="1821" y="269"/>
                </a:lnTo>
                <a:close/>
                <a:moveTo>
                  <a:pt x="1840" y="247"/>
                </a:moveTo>
                <a:cubicBezTo>
                  <a:pt x="1838" y="237"/>
                  <a:pt x="1838" y="237"/>
                  <a:pt x="1838" y="237"/>
                </a:cubicBezTo>
                <a:cubicBezTo>
                  <a:pt x="1839" y="249"/>
                  <a:pt x="1839" y="249"/>
                  <a:pt x="1839" y="249"/>
                </a:cubicBezTo>
                <a:lnTo>
                  <a:pt x="1840" y="247"/>
                </a:lnTo>
                <a:close/>
                <a:moveTo>
                  <a:pt x="1824" y="442"/>
                </a:moveTo>
                <a:cubicBezTo>
                  <a:pt x="1819" y="417"/>
                  <a:pt x="1819" y="417"/>
                  <a:pt x="1819" y="417"/>
                </a:cubicBezTo>
                <a:cubicBezTo>
                  <a:pt x="1821" y="447"/>
                  <a:pt x="1824" y="447"/>
                  <a:pt x="1824" y="442"/>
                </a:cubicBezTo>
                <a:close/>
                <a:moveTo>
                  <a:pt x="1822" y="579"/>
                </a:moveTo>
                <a:cubicBezTo>
                  <a:pt x="1820" y="557"/>
                  <a:pt x="1820" y="557"/>
                  <a:pt x="1820" y="557"/>
                </a:cubicBezTo>
                <a:cubicBezTo>
                  <a:pt x="1821" y="623"/>
                  <a:pt x="1821" y="623"/>
                  <a:pt x="1821" y="623"/>
                </a:cubicBezTo>
                <a:lnTo>
                  <a:pt x="1822" y="579"/>
                </a:lnTo>
                <a:close/>
                <a:moveTo>
                  <a:pt x="1821" y="744"/>
                </a:moveTo>
                <a:cubicBezTo>
                  <a:pt x="1820" y="750"/>
                  <a:pt x="1820" y="750"/>
                  <a:pt x="1820" y="750"/>
                </a:cubicBezTo>
                <a:cubicBezTo>
                  <a:pt x="1820" y="795"/>
                  <a:pt x="1820" y="795"/>
                  <a:pt x="1820" y="795"/>
                </a:cubicBezTo>
                <a:lnTo>
                  <a:pt x="1821" y="744"/>
                </a:lnTo>
                <a:close/>
                <a:moveTo>
                  <a:pt x="776" y="1571"/>
                </a:moveTo>
                <a:cubicBezTo>
                  <a:pt x="769" y="1574"/>
                  <a:pt x="841" y="1573"/>
                  <a:pt x="862" y="1574"/>
                </a:cubicBezTo>
                <a:cubicBezTo>
                  <a:pt x="848" y="1570"/>
                  <a:pt x="805" y="1576"/>
                  <a:pt x="776" y="1571"/>
                </a:cubicBezTo>
                <a:close/>
                <a:moveTo>
                  <a:pt x="28" y="925"/>
                </a:moveTo>
                <a:cubicBezTo>
                  <a:pt x="28" y="948"/>
                  <a:pt x="29" y="971"/>
                  <a:pt x="29" y="993"/>
                </a:cubicBezTo>
                <a:cubicBezTo>
                  <a:pt x="30" y="940"/>
                  <a:pt x="29" y="979"/>
                  <a:pt x="28" y="925"/>
                </a:cubicBezTo>
                <a:close/>
              </a:path>
            </a:pathLst>
          </a:custGeom>
          <a:solidFill>
            <a:srgbClr val="000000"/>
          </a:solidFill>
          <a:ln w="19050" cap="rnd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952500" y="1758950"/>
            <a:ext cx="4819649" cy="3886201"/>
            <a:chOff x="952500" y="1758950"/>
            <a:chExt cx="4819649" cy="3886201"/>
          </a:xfrm>
          <a:solidFill>
            <a:schemeClr val="bg1">
              <a:lumMod val="85000"/>
            </a:schemeClr>
          </a:solidFill>
        </p:grpSpPr>
        <p:sp>
          <p:nvSpPr>
            <p:cNvPr id="14" name="Freeform 19"/>
            <p:cNvSpPr>
              <a:spLocks noEditPoints="1"/>
            </p:cNvSpPr>
            <p:nvPr/>
          </p:nvSpPr>
          <p:spPr bwMode="auto">
            <a:xfrm>
              <a:off x="1285875" y="1758950"/>
              <a:ext cx="136525" cy="3848100"/>
            </a:xfrm>
            <a:custGeom>
              <a:avLst/>
              <a:gdLst>
                <a:gd name="T0" fmla="*/ 27 w 47"/>
                <a:gd name="T1" fmla="*/ 1299 h 1322"/>
                <a:gd name="T2" fmla="*/ 13 w 47"/>
                <a:gd name="T3" fmla="*/ 720 h 1322"/>
                <a:gd name="T4" fmla="*/ 4 w 47"/>
                <a:gd name="T5" fmla="*/ 606 h 1322"/>
                <a:gd name="T6" fmla="*/ 15 w 47"/>
                <a:gd name="T7" fmla="*/ 789 h 1322"/>
                <a:gd name="T8" fmla="*/ 3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2 w 47"/>
                <a:gd name="T19" fmla="*/ 666 h 1322"/>
                <a:gd name="T20" fmla="*/ 2 w 47"/>
                <a:gd name="T21" fmla="*/ 780 h 1322"/>
                <a:gd name="T22" fmla="*/ 6 w 47"/>
                <a:gd name="T23" fmla="*/ 940 h 1322"/>
                <a:gd name="T24" fmla="*/ 11 w 47"/>
                <a:gd name="T25" fmla="*/ 1102 h 1322"/>
                <a:gd name="T26" fmla="*/ 20 w 47"/>
                <a:gd name="T27" fmla="*/ 1233 h 1322"/>
                <a:gd name="T28" fmla="*/ 22 w 47"/>
                <a:gd name="T29" fmla="*/ 1223 h 1322"/>
                <a:gd name="T30" fmla="*/ 16 w 47"/>
                <a:gd name="T31" fmla="*/ 1116 h 1322"/>
                <a:gd name="T32" fmla="*/ 18 w 47"/>
                <a:gd name="T33" fmla="*/ 1037 h 1322"/>
                <a:gd name="T34" fmla="*/ 17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7 w 47"/>
                <a:gd name="T41" fmla="*/ 745 h 1322"/>
                <a:gd name="T42" fmla="*/ 18 w 47"/>
                <a:gd name="T43" fmla="*/ 692 h 1322"/>
                <a:gd name="T44" fmla="*/ 14 w 47"/>
                <a:gd name="T45" fmla="*/ 659 h 1322"/>
                <a:gd name="T46" fmla="*/ 21 w 47"/>
                <a:gd name="T47" fmla="*/ 576 h 1322"/>
                <a:gd name="T48" fmla="*/ 18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1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5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4 w 47"/>
                <a:gd name="T73" fmla="*/ 718 h 1322"/>
                <a:gd name="T74" fmla="*/ 12 w 47"/>
                <a:gd name="T75" fmla="*/ 481 h 1322"/>
                <a:gd name="T76" fmla="*/ 6 w 47"/>
                <a:gd name="T77" fmla="*/ 801 h 1322"/>
                <a:gd name="T78" fmla="*/ 5 w 47"/>
                <a:gd name="T79" fmla="*/ 894 h 1322"/>
                <a:gd name="T80" fmla="*/ 6 w 47"/>
                <a:gd name="T81" fmla="*/ 875 h 1322"/>
                <a:gd name="T82" fmla="*/ 12 w 47"/>
                <a:gd name="T83" fmla="*/ 983 h 1322"/>
                <a:gd name="T84" fmla="*/ 11 w 47"/>
                <a:gd name="T85" fmla="*/ 986 h 1322"/>
                <a:gd name="T86" fmla="*/ 12 w 47"/>
                <a:gd name="T87" fmla="*/ 866 h 1322"/>
                <a:gd name="T88" fmla="*/ 11 w 47"/>
                <a:gd name="T89" fmla="*/ 836 h 1322"/>
                <a:gd name="T90" fmla="*/ 13 w 47"/>
                <a:gd name="T91" fmla="*/ 581 h 1322"/>
                <a:gd name="T92" fmla="*/ 28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1 w 47"/>
                <a:gd name="T103" fmla="*/ 580 h 1322"/>
                <a:gd name="T104" fmla="*/ 15 w 47"/>
                <a:gd name="T105" fmla="*/ 335 h 1322"/>
                <a:gd name="T106" fmla="*/ 22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9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8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9" y="1289"/>
                    <a:pt x="29" y="1289"/>
                    <a:pt x="29" y="1289"/>
                  </a:cubicBezTo>
                  <a:cubicBezTo>
                    <a:pt x="29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1" y="1300"/>
                    <a:pt x="29" y="1292"/>
                  </a:cubicBezTo>
                  <a:cubicBezTo>
                    <a:pt x="30" y="1299"/>
                    <a:pt x="31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7" y="1299"/>
                    <a:pt x="27" y="1299"/>
                    <a:pt x="27" y="1299"/>
                  </a:cubicBezTo>
                  <a:cubicBezTo>
                    <a:pt x="27" y="1293"/>
                    <a:pt x="26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7" y="1286"/>
                    <a:pt x="27" y="1286"/>
                    <a:pt x="27" y="1286"/>
                  </a:cubicBezTo>
                  <a:lnTo>
                    <a:pt x="27" y="1292"/>
                  </a:lnTo>
                  <a:close/>
                  <a:moveTo>
                    <a:pt x="17" y="745"/>
                  </a:moveTo>
                  <a:cubicBezTo>
                    <a:pt x="17" y="746"/>
                    <a:pt x="17" y="747"/>
                    <a:pt x="18" y="746"/>
                  </a:cubicBezTo>
                  <a:lnTo>
                    <a:pt x="17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7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9" y="1046"/>
                    <a:pt x="17" y="1045"/>
                    <a:pt x="17" y="1043"/>
                  </a:cubicBezTo>
                  <a:close/>
                  <a:moveTo>
                    <a:pt x="4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4" y="604"/>
                    <a:pt x="4" y="603"/>
                    <a:pt x="4" y="606"/>
                  </a:cubicBezTo>
                  <a:close/>
                  <a:moveTo>
                    <a:pt x="3" y="714"/>
                  </a:moveTo>
                  <a:cubicBezTo>
                    <a:pt x="3" y="714"/>
                    <a:pt x="3" y="714"/>
                    <a:pt x="4" y="714"/>
                  </a:cubicBezTo>
                  <a:cubicBezTo>
                    <a:pt x="4" y="712"/>
                    <a:pt x="4" y="712"/>
                    <a:pt x="4" y="712"/>
                  </a:cubicBezTo>
                  <a:lnTo>
                    <a:pt x="3" y="714"/>
                  </a:lnTo>
                  <a:close/>
                  <a:moveTo>
                    <a:pt x="15" y="785"/>
                  </a:moveTo>
                  <a:cubicBezTo>
                    <a:pt x="15" y="785"/>
                    <a:pt x="15" y="785"/>
                    <a:pt x="15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5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3" y="568"/>
                    <a:pt x="2" y="567"/>
                  </a:cubicBezTo>
                  <a:cubicBezTo>
                    <a:pt x="2" y="570"/>
                    <a:pt x="3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3" y="744"/>
                    <a:pt x="3" y="744"/>
                    <a:pt x="3" y="744"/>
                  </a:cubicBezTo>
                  <a:cubicBezTo>
                    <a:pt x="3" y="747"/>
                    <a:pt x="3" y="749"/>
                    <a:pt x="3" y="750"/>
                  </a:cubicBezTo>
                  <a:close/>
                  <a:moveTo>
                    <a:pt x="17" y="1043"/>
                  </a:moveTo>
                  <a:cubicBezTo>
                    <a:pt x="16" y="1039"/>
                    <a:pt x="16" y="1039"/>
                    <a:pt x="16" y="1039"/>
                  </a:cubicBezTo>
                  <a:cubicBezTo>
                    <a:pt x="16" y="1041"/>
                    <a:pt x="16" y="1042"/>
                    <a:pt x="17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7" y="1256"/>
                    <a:pt x="26" y="1256"/>
                  </a:cubicBezTo>
                  <a:cubicBezTo>
                    <a:pt x="26" y="1258"/>
                    <a:pt x="27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6" y="144"/>
                    <a:pt x="36" y="144"/>
                  </a:cubicBezTo>
                  <a:cubicBezTo>
                    <a:pt x="36" y="143"/>
                    <a:pt x="36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2" y="291"/>
                    <a:pt x="11" y="284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8" y="327"/>
                    <a:pt x="13" y="358"/>
                    <a:pt x="8" y="394"/>
                  </a:cubicBezTo>
                  <a:cubicBezTo>
                    <a:pt x="8" y="393"/>
                    <a:pt x="8" y="393"/>
                    <a:pt x="8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9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7" y="446"/>
                    <a:pt x="6" y="441"/>
                    <a:pt x="6" y="439"/>
                  </a:cubicBezTo>
                  <a:cubicBezTo>
                    <a:pt x="3" y="459"/>
                    <a:pt x="6" y="475"/>
                    <a:pt x="4" y="497"/>
                  </a:cubicBezTo>
                  <a:cubicBezTo>
                    <a:pt x="7" y="476"/>
                    <a:pt x="6" y="475"/>
                    <a:pt x="8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6" y="491"/>
                    <a:pt x="6" y="491"/>
                    <a:pt x="6" y="491"/>
                  </a:cubicBezTo>
                  <a:cubicBezTo>
                    <a:pt x="3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3" y="552"/>
                    <a:pt x="3" y="552"/>
                    <a:pt x="3" y="552"/>
                  </a:cubicBezTo>
                  <a:cubicBezTo>
                    <a:pt x="3" y="564"/>
                    <a:pt x="3" y="564"/>
                    <a:pt x="3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4" y="571"/>
                    <a:pt x="3" y="571"/>
                  </a:cubicBezTo>
                  <a:cubicBezTo>
                    <a:pt x="5" y="580"/>
                    <a:pt x="4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5" y="607"/>
                    <a:pt x="5" y="608"/>
                  </a:cubicBezTo>
                  <a:cubicBezTo>
                    <a:pt x="3" y="610"/>
                    <a:pt x="4" y="619"/>
                    <a:pt x="2" y="620"/>
                  </a:cubicBezTo>
                  <a:cubicBezTo>
                    <a:pt x="2" y="616"/>
                    <a:pt x="1" y="607"/>
                    <a:pt x="2" y="608"/>
                  </a:cubicBezTo>
                  <a:cubicBezTo>
                    <a:pt x="1" y="598"/>
                    <a:pt x="1" y="620"/>
                    <a:pt x="1" y="626"/>
                  </a:cubicBezTo>
                  <a:cubicBezTo>
                    <a:pt x="2" y="619"/>
                    <a:pt x="2" y="628"/>
                    <a:pt x="2" y="632"/>
                  </a:cubicBezTo>
                  <a:cubicBezTo>
                    <a:pt x="2" y="632"/>
                    <a:pt x="2" y="631"/>
                    <a:pt x="2" y="631"/>
                  </a:cubicBezTo>
                  <a:cubicBezTo>
                    <a:pt x="0" y="642"/>
                    <a:pt x="5" y="646"/>
                    <a:pt x="2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2" y="666"/>
                    <a:pt x="2" y="666"/>
                    <a:pt x="2" y="666"/>
                  </a:cubicBezTo>
                  <a:cubicBezTo>
                    <a:pt x="5" y="667"/>
                    <a:pt x="2" y="679"/>
                    <a:pt x="5" y="681"/>
                  </a:cubicBezTo>
                  <a:cubicBezTo>
                    <a:pt x="5" y="691"/>
                    <a:pt x="3" y="679"/>
                    <a:pt x="3" y="683"/>
                  </a:cubicBezTo>
                  <a:cubicBezTo>
                    <a:pt x="3" y="693"/>
                    <a:pt x="5" y="710"/>
                    <a:pt x="4" y="714"/>
                  </a:cubicBezTo>
                  <a:cubicBezTo>
                    <a:pt x="5" y="722"/>
                    <a:pt x="4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4" y="751"/>
                  </a:cubicBezTo>
                  <a:cubicBezTo>
                    <a:pt x="4" y="751"/>
                    <a:pt x="3" y="751"/>
                    <a:pt x="3" y="750"/>
                  </a:cubicBezTo>
                  <a:cubicBezTo>
                    <a:pt x="4" y="764"/>
                    <a:pt x="4" y="776"/>
                    <a:pt x="4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1" y="791"/>
                    <a:pt x="4" y="810"/>
                    <a:pt x="3" y="827"/>
                  </a:cubicBezTo>
                  <a:cubicBezTo>
                    <a:pt x="3" y="826"/>
                    <a:pt x="3" y="826"/>
                    <a:pt x="3" y="826"/>
                  </a:cubicBezTo>
                  <a:cubicBezTo>
                    <a:pt x="4" y="835"/>
                    <a:pt x="4" y="835"/>
                    <a:pt x="4" y="835"/>
                  </a:cubicBezTo>
                  <a:cubicBezTo>
                    <a:pt x="3" y="833"/>
                    <a:pt x="3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5" y="933"/>
                  </a:cubicBezTo>
                  <a:cubicBezTo>
                    <a:pt x="5" y="932"/>
                    <a:pt x="5" y="932"/>
                    <a:pt x="5" y="932"/>
                  </a:cubicBezTo>
                  <a:cubicBezTo>
                    <a:pt x="6" y="940"/>
                    <a:pt x="6" y="940"/>
                    <a:pt x="6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5" y="935"/>
                    <a:pt x="5" y="935"/>
                    <a:pt x="5" y="935"/>
                  </a:cubicBezTo>
                  <a:cubicBezTo>
                    <a:pt x="5" y="942"/>
                    <a:pt x="6" y="949"/>
                    <a:pt x="7" y="955"/>
                  </a:cubicBezTo>
                  <a:cubicBezTo>
                    <a:pt x="6" y="956"/>
                    <a:pt x="5" y="958"/>
                    <a:pt x="5" y="962"/>
                  </a:cubicBezTo>
                  <a:cubicBezTo>
                    <a:pt x="6" y="963"/>
                    <a:pt x="4" y="984"/>
                    <a:pt x="6" y="993"/>
                  </a:cubicBezTo>
                  <a:cubicBezTo>
                    <a:pt x="5" y="994"/>
                    <a:pt x="5" y="989"/>
                    <a:pt x="5" y="992"/>
                  </a:cubicBezTo>
                  <a:cubicBezTo>
                    <a:pt x="6" y="1015"/>
                    <a:pt x="9" y="1048"/>
                    <a:pt x="8" y="1075"/>
                  </a:cubicBezTo>
                  <a:cubicBezTo>
                    <a:pt x="12" y="1077"/>
                    <a:pt x="12" y="1100"/>
                    <a:pt x="14" y="1114"/>
                  </a:cubicBezTo>
                  <a:cubicBezTo>
                    <a:pt x="12" y="1118"/>
                    <a:pt x="13" y="1106"/>
                    <a:pt x="11" y="1102"/>
                  </a:cubicBezTo>
                  <a:cubicBezTo>
                    <a:pt x="12" y="1110"/>
                    <a:pt x="9" y="1104"/>
                    <a:pt x="11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4" y="1160"/>
                    <a:pt x="16" y="1182"/>
                    <a:pt x="16" y="1204"/>
                  </a:cubicBezTo>
                  <a:cubicBezTo>
                    <a:pt x="17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1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6" y="1273"/>
                  </a:cubicBezTo>
                  <a:cubicBezTo>
                    <a:pt x="25" y="1268"/>
                    <a:pt x="23" y="1257"/>
                    <a:pt x="25" y="1256"/>
                  </a:cubicBezTo>
                  <a:cubicBezTo>
                    <a:pt x="26" y="1257"/>
                    <a:pt x="27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7" y="1268"/>
                    <a:pt x="26" y="1259"/>
                    <a:pt x="25" y="1253"/>
                  </a:cubicBezTo>
                  <a:cubicBezTo>
                    <a:pt x="25" y="1255"/>
                    <a:pt x="26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2" y="1242"/>
                    <a:pt x="23" y="1228"/>
                    <a:pt x="22" y="1223"/>
                  </a:cubicBezTo>
                  <a:cubicBezTo>
                    <a:pt x="23" y="1223"/>
                    <a:pt x="24" y="1230"/>
                    <a:pt x="24" y="1223"/>
                  </a:cubicBezTo>
                  <a:cubicBezTo>
                    <a:pt x="24" y="1204"/>
                    <a:pt x="22" y="1212"/>
                    <a:pt x="19" y="1195"/>
                  </a:cubicBezTo>
                  <a:cubicBezTo>
                    <a:pt x="19" y="1198"/>
                    <a:pt x="19" y="1198"/>
                    <a:pt x="19" y="1198"/>
                  </a:cubicBezTo>
                  <a:cubicBezTo>
                    <a:pt x="18" y="1192"/>
                    <a:pt x="16" y="1188"/>
                    <a:pt x="17" y="1180"/>
                  </a:cubicBezTo>
                  <a:cubicBezTo>
                    <a:pt x="18" y="1180"/>
                    <a:pt x="18" y="1186"/>
                    <a:pt x="19" y="1189"/>
                  </a:cubicBezTo>
                  <a:cubicBezTo>
                    <a:pt x="20" y="1187"/>
                    <a:pt x="16" y="1179"/>
                    <a:pt x="17" y="1173"/>
                  </a:cubicBezTo>
                  <a:cubicBezTo>
                    <a:pt x="19" y="1178"/>
                    <a:pt x="21" y="1192"/>
                    <a:pt x="21" y="1201"/>
                  </a:cubicBezTo>
                  <a:cubicBezTo>
                    <a:pt x="22" y="1200"/>
                    <a:pt x="22" y="1200"/>
                    <a:pt x="23" y="1201"/>
                  </a:cubicBezTo>
                  <a:cubicBezTo>
                    <a:pt x="20" y="1174"/>
                    <a:pt x="16" y="1143"/>
                    <a:pt x="16" y="1116"/>
                  </a:cubicBezTo>
                  <a:cubicBezTo>
                    <a:pt x="18" y="1130"/>
                    <a:pt x="15" y="1110"/>
                    <a:pt x="18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8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5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6" y="1039"/>
                    <a:pt x="16" y="1039"/>
                    <a:pt x="16" y="1039"/>
                  </a:cubicBezTo>
                  <a:cubicBezTo>
                    <a:pt x="16" y="1038"/>
                    <a:pt x="16" y="1035"/>
                    <a:pt x="16" y="1032"/>
                  </a:cubicBezTo>
                  <a:cubicBezTo>
                    <a:pt x="18" y="1037"/>
                    <a:pt x="18" y="1037"/>
                    <a:pt x="18" y="1037"/>
                  </a:cubicBezTo>
                  <a:cubicBezTo>
                    <a:pt x="18" y="1022"/>
                    <a:pt x="15" y="1025"/>
                    <a:pt x="13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4" y="975"/>
                    <a:pt x="11" y="964"/>
                  </a:cubicBezTo>
                  <a:cubicBezTo>
                    <a:pt x="11" y="961"/>
                    <a:pt x="11" y="949"/>
                    <a:pt x="12" y="954"/>
                  </a:cubicBezTo>
                  <a:cubicBezTo>
                    <a:pt x="15" y="962"/>
                    <a:pt x="16" y="966"/>
                    <a:pt x="17" y="983"/>
                  </a:cubicBezTo>
                  <a:cubicBezTo>
                    <a:pt x="15" y="985"/>
                    <a:pt x="15" y="970"/>
                    <a:pt x="15" y="975"/>
                  </a:cubicBezTo>
                  <a:cubicBezTo>
                    <a:pt x="15" y="982"/>
                    <a:pt x="14" y="994"/>
                    <a:pt x="16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7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7" y="959"/>
                    <a:pt x="16" y="944"/>
                  </a:cubicBezTo>
                  <a:cubicBezTo>
                    <a:pt x="14" y="944"/>
                    <a:pt x="14" y="949"/>
                    <a:pt x="14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5" y="883"/>
                    <a:pt x="13" y="868"/>
                    <a:pt x="15" y="869"/>
                  </a:cubicBezTo>
                  <a:cubicBezTo>
                    <a:pt x="14" y="879"/>
                    <a:pt x="16" y="874"/>
                    <a:pt x="17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7" y="885"/>
                    <a:pt x="17" y="883"/>
                  </a:cubicBezTo>
                  <a:cubicBezTo>
                    <a:pt x="16" y="875"/>
                    <a:pt x="15" y="863"/>
                    <a:pt x="14" y="854"/>
                  </a:cubicBezTo>
                  <a:cubicBezTo>
                    <a:pt x="15" y="858"/>
                    <a:pt x="16" y="850"/>
                    <a:pt x="16" y="849"/>
                  </a:cubicBezTo>
                  <a:cubicBezTo>
                    <a:pt x="16" y="841"/>
                    <a:pt x="15" y="849"/>
                    <a:pt x="14" y="850"/>
                  </a:cubicBezTo>
                  <a:cubicBezTo>
                    <a:pt x="14" y="845"/>
                    <a:pt x="12" y="838"/>
                    <a:pt x="14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5" y="820"/>
                    <a:pt x="15" y="820"/>
                    <a:pt x="15" y="820"/>
                  </a:cubicBezTo>
                  <a:cubicBezTo>
                    <a:pt x="14" y="818"/>
                    <a:pt x="14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5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5" y="776"/>
                    <a:pt x="15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6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7" y="759"/>
                    <a:pt x="18" y="756"/>
                    <a:pt x="18" y="759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5" y="740"/>
                    <a:pt x="15" y="719"/>
                    <a:pt x="12" y="720"/>
                  </a:cubicBezTo>
                  <a:cubicBezTo>
                    <a:pt x="12" y="716"/>
                    <a:pt x="13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6" y="700"/>
                    <a:pt x="16" y="702"/>
                    <a:pt x="16" y="705"/>
                  </a:cubicBezTo>
                  <a:cubicBezTo>
                    <a:pt x="16" y="700"/>
                    <a:pt x="16" y="699"/>
                    <a:pt x="15" y="698"/>
                  </a:cubicBezTo>
                  <a:cubicBezTo>
                    <a:pt x="16" y="698"/>
                    <a:pt x="16" y="698"/>
                    <a:pt x="17" y="697"/>
                  </a:cubicBezTo>
                  <a:cubicBezTo>
                    <a:pt x="16" y="697"/>
                    <a:pt x="16" y="690"/>
                    <a:pt x="16" y="686"/>
                  </a:cubicBezTo>
                  <a:cubicBezTo>
                    <a:pt x="18" y="692"/>
                    <a:pt x="18" y="692"/>
                    <a:pt x="18" y="692"/>
                  </a:cubicBezTo>
                  <a:cubicBezTo>
                    <a:pt x="17" y="688"/>
                    <a:pt x="17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6" y="682"/>
                    <a:pt x="17" y="669"/>
                  </a:cubicBezTo>
                  <a:cubicBezTo>
                    <a:pt x="16" y="681"/>
                    <a:pt x="16" y="681"/>
                    <a:pt x="16" y="681"/>
                  </a:cubicBezTo>
                  <a:cubicBezTo>
                    <a:pt x="16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1" y="619"/>
                  </a:cubicBezTo>
                  <a:cubicBezTo>
                    <a:pt x="12" y="618"/>
                    <a:pt x="12" y="620"/>
                    <a:pt x="13" y="615"/>
                  </a:cubicBezTo>
                  <a:cubicBezTo>
                    <a:pt x="14" y="625"/>
                    <a:pt x="14" y="630"/>
                    <a:pt x="16" y="634"/>
                  </a:cubicBezTo>
                  <a:cubicBezTo>
                    <a:pt x="17" y="653"/>
                    <a:pt x="11" y="639"/>
                    <a:pt x="14" y="659"/>
                  </a:cubicBezTo>
                  <a:cubicBezTo>
                    <a:pt x="15" y="658"/>
                    <a:pt x="15" y="652"/>
                    <a:pt x="15" y="646"/>
                  </a:cubicBezTo>
                  <a:cubicBezTo>
                    <a:pt x="16" y="646"/>
                    <a:pt x="17" y="653"/>
                    <a:pt x="17" y="657"/>
                  </a:cubicBezTo>
                  <a:cubicBezTo>
                    <a:pt x="17" y="646"/>
                    <a:pt x="19" y="629"/>
                    <a:pt x="19" y="622"/>
                  </a:cubicBezTo>
                  <a:cubicBezTo>
                    <a:pt x="18" y="618"/>
                    <a:pt x="17" y="609"/>
                    <a:pt x="18" y="605"/>
                  </a:cubicBezTo>
                  <a:cubicBezTo>
                    <a:pt x="17" y="605"/>
                    <a:pt x="16" y="587"/>
                    <a:pt x="14" y="593"/>
                  </a:cubicBezTo>
                  <a:cubicBezTo>
                    <a:pt x="14" y="580"/>
                    <a:pt x="17" y="585"/>
                    <a:pt x="15" y="573"/>
                  </a:cubicBezTo>
                  <a:cubicBezTo>
                    <a:pt x="17" y="577"/>
                    <a:pt x="17" y="565"/>
                    <a:pt x="18" y="570"/>
                  </a:cubicBezTo>
                  <a:cubicBezTo>
                    <a:pt x="16" y="574"/>
                    <a:pt x="19" y="588"/>
                    <a:pt x="20" y="594"/>
                  </a:cubicBezTo>
                  <a:cubicBezTo>
                    <a:pt x="21" y="576"/>
                    <a:pt x="21" y="576"/>
                    <a:pt x="21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1" y="569"/>
                    <a:pt x="21" y="569"/>
                    <a:pt x="21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9" y="539"/>
                    <a:pt x="21" y="541"/>
                  </a:cubicBezTo>
                  <a:cubicBezTo>
                    <a:pt x="19" y="552"/>
                    <a:pt x="18" y="539"/>
                    <a:pt x="17" y="544"/>
                  </a:cubicBezTo>
                  <a:cubicBezTo>
                    <a:pt x="16" y="528"/>
                    <a:pt x="19" y="503"/>
                    <a:pt x="17" y="485"/>
                  </a:cubicBezTo>
                  <a:cubicBezTo>
                    <a:pt x="18" y="488"/>
                    <a:pt x="17" y="496"/>
                    <a:pt x="19" y="497"/>
                  </a:cubicBezTo>
                  <a:cubicBezTo>
                    <a:pt x="20" y="484"/>
                    <a:pt x="17" y="468"/>
                    <a:pt x="16" y="453"/>
                  </a:cubicBezTo>
                  <a:cubicBezTo>
                    <a:pt x="18" y="455"/>
                    <a:pt x="18" y="455"/>
                    <a:pt x="18" y="455"/>
                  </a:cubicBezTo>
                  <a:cubicBezTo>
                    <a:pt x="17" y="443"/>
                    <a:pt x="19" y="450"/>
                    <a:pt x="19" y="437"/>
                  </a:cubicBezTo>
                  <a:cubicBezTo>
                    <a:pt x="18" y="437"/>
                    <a:pt x="18" y="439"/>
                    <a:pt x="18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8" y="413"/>
                    <a:pt x="22" y="421"/>
                    <a:pt x="21" y="403"/>
                  </a:cubicBezTo>
                  <a:cubicBezTo>
                    <a:pt x="22" y="404"/>
                    <a:pt x="22" y="404"/>
                    <a:pt x="22" y="404"/>
                  </a:cubicBezTo>
                  <a:cubicBezTo>
                    <a:pt x="21" y="390"/>
                    <a:pt x="25" y="372"/>
                    <a:pt x="26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5" y="351"/>
                    <a:pt x="25" y="352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25" y="332"/>
                    <a:pt x="23" y="351"/>
                    <a:pt x="21" y="351"/>
                  </a:cubicBezTo>
                  <a:cubicBezTo>
                    <a:pt x="22" y="341"/>
                    <a:pt x="21" y="338"/>
                    <a:pt x="21" y="332"/>
                  </a:cubicBezTo>
                  <a:cubicBezTo>
                    <a:pt x="23" y="329"/>
                    <a:pt x="22" y="344"/>
                    <a:pt x="24" y="336"/>
                  </a:cubicBezTo>
                  <a:cubicBezTo>
                    <a:pt x="26" y="330"/>
                    <a:pt x="25" y="312"/>
                    <a:pt x="24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9" y="270"/>
                    <a:pt x="28" y="266"/>
                    <a:pt x="29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9" y="244"/>
                    <a:pt x="29" y="246"/>
                    <a:pt x="29" y="248"/>
                  </a:cubicBezTo>
                  <a:cubicBezTo>
                    <a:pt x="31" y="230"/>
                    <a:pt x="27" y="220"/>
                    <a:pt x="30" y="203"/>
                  </a:cubicBezTo>
                  <a:cubicBezTo>
                    <a:pt x="30" y="204"/>
                    <a:pt x="30" y="204"/>
                    <a:pt x="30" y="206"/>
                  </a:cubicBezTo>
                  <a:cubicBezTo>
                    <a:pt x="30" y="207"/>
                    <a:pt x="30" y="204"/>
                    <a:pt x="30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1" y="165"/>
                  </a:cubicBezTo>
                  <a:cubicBezTo>
                    <a:pt x="32" y="167"/>
                    <a:pt x="31" y="177"/>
                    <a:pt x="32" y="172"/>
                  </a:cubicBezTo>
                  <a:cubicBezTo>
                    <a:pt x="33" y="162"/>
                    <a:pt x="29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5" y="143"/>
                    <a:pt x="35" y="143"/>
                  </a:cubicBezTo>
                  <a:cubicBezTo>
                    <a:pt x="35" y="138"/>
                    <a:pt x="36" y="130"/>
                    <a:pt x="36" y="126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34" y="118"/>
                    <a:pt x="38" y="112"/>
                    <a:pt x="38" y="100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9" y="97"/>
                    <a:pt x="38" y="89"/>
                    <a:pt x="40" y="81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0" y="78"/>
                    <a:pt x="43" y="65"/>
                    <a:pt x="42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4" y="52"/>
                    <a:pt x="43" y="43"/>
                    <a:pt x="45" y="40"/>
                  </a:cubicBezTo>
                  <a:cubicBezTo>
                    <a:pt x="45" y="40"/>
                    <a:pt x="46" y="42"/>
                    <a:pt x="45" y="45"/>
                  </a:cubicBezTo>
                  <a:cubicBezTo>
                    <a:pt x="45" y="47"/>
                    <a:pt x="45" y="45"/>
                    <a:pt x="45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7" y="40"/>
                    <a:pt x="45" y="42"/>
                    <a:pt x="46" y="32"/>
                  </a:cubicBezTo>
                  <a:cubicBezTo>
                    <a:pt x="47" y="30"/>
                    <a:pt x="47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1"/>
                    <a:pt x="46" y="6"/>
                    <a:pt x="45" y="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2" y="20"/>
                    <a:pt x="43" y="8"/>
                    <a:pt x="42" y="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2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7" y="15"/>
                  </a:cubicBezTo>
                  <a:cubicBezTo>
                    <a:pt x="37" y="20"/>
                    <a:pt x="37" y="25"/>
                    <a:pt x="38" y="27"/>
                  </a:cubicBezTo>
                  <a:cubicBezTo>
                    <a:pt x="38" y="35"/>
                    <a:pt x="37" y="33"/>
                    <a:pt x="36" y="37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7" y="69"/>
                  </a:cubicBezTo>
                  <a:cubicBezTo>
                    <a:pt x="26" y="85"/>
                    <a:pt x="29" y="63"/>
                    <a:pt x="29" y="73"/>
                  </a:cubicBezTo>
                  <a:cubicBezTo>
                    <a:pt x="29" y="82"/>
                    <a:pt x="28" y="77"/>
                    <a:pt x="27" y="83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97"/>
                    <a:pt x="27" y="87"/>
                    <a:pt x="27" y="93"/>
                  </a:cubicBezTo>
                  <a:cubicBezTo>
                    <a:pt x="26" y="101"/>
                    <a:pt x="27" y="90"/>
                    <a:pt x="25" y="88"/>
                  </a:cubicBezTo>
                  <a:cubicBezTo>
                    <a:pt x="26" y="90"/>
                    <a:pt x="26" y="99"/>
                    <a:pt x="25" y="103"/>
                  </a:cubicBezTo>
                  <a:cubicBezTo>
                    <a:pt x="24" y="102"/>
                    <a:pt x="25" y="92"/>
                    <a:pt x="24" y="99"/>
                  </a:cubicBezTo>
                  <a:cubicBezTo>
                    <a:pt x="24" y="124"/>
                    <a:pt x="21" y="130"/>
                    <a:pt x="20" y="152"/>
                  </a:cubicBezTo>
                  <a:cubicBezTo>
                    <a:pt x="20" y="150"/>
                    <a:pt x="20" y="150"/>
                    <a:pt x="20" y="150"/>
                  </a:cubicBezTo>
                  <a:cubicBezTo>
                    <a:pt x="20" y="153"/>
                    <a:pt x="20" y="155"/>
                    <a:pt x="19" y="157"/>
                  </a:cubicBezTo>
                  <a:cubicBezTo>
                    <a:pt x="19" y="156"/>
                    <a:pt x="19" y="156"/>
                    <a:pt x="19" y="156"/>
                  </a:cubicBezTo>
                  <a:cubicBezTo>
                    <a:pt x="19" y="159"/>
                    <a:pt x="19" y="182"/>
                    <a:pt x="18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8" y="203"/>
                    <a:pt x="18" y="203"/>
                    <a:pt x="18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8" y="206"/>
                    <a:pt x="16" y="221"/>
                    <a:pt x="16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5" y="241"/>
                    <a:pt x="15" y="241"/>
                    <a:pt x="15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4" y="246"/>
                    <a:pt x="15" y="255"/>
                    <a:pt x="14" y="264"/>
                  </a:cubicBezTo>
                  <a:cubicBezTo>
                    <a:pt x="15" y="258"/>
                    <a:pt x="13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5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9" y="1056"/>
                    <a:pt x="9" y="1056"/>
                    <a:pt x="9" y="1056"/>
                  </a:cubicBezTo>
                  <a:cubicBezTo>
                    <a:pt x="9" y="1058"/>
                    <a:pt x="10" y="1064"/>
                    <a:pt x="9" y="1062"/>
                  </a:cubicBezTo>
                  <a:cubicBezTo>
                    <a:pt x="9" y="1063"/>
                    <a:pt x="9" y="1066"/>
                    <a:pt x="9" y="1065"/>
                  </a:cubicBezTo>
                  <a:close/>
                  <a:moveTo>
                    <a:pt x="16" y="558"/>
                  </a:moveTo>
                  <a:cubicBezTo>
                    <a:pt x="17" y="562"/>
                    <a:pt x="17" y="562"/>
                    <a:pt x="17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6" y="558"/>
                  </a:lnTo>
                  <a:close/>
                  <a:moveTo>
                    <a:pt x="18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8" y="488"/>
                    <a:pt x="18" y="488"/>
                    <a:pt x="18" y="488"/>
                  </a:cubicBezTo>
                  <a:close/>
                  <a:moveTo>
                    <a:pt x="11" y="390"/>
                  </a:moveTo>
                  <a:cubicBezTo>
                    <a:pt x="13" y="395"/>
                    <a:pt x="11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1" y="399"/>
                    <a:pt x="9" y="396"/>
                    <a:pt x="11" y="390"/>
                  </a:cubicBezTo>
                  <a:close/>
                  <a:moveTo>
                    <a:pt x="7" y="552"/>
                  </a:moveTo>
                  <a:cubicBezTo>
                    <a:pt x="6" y="552"/>
                    <a:pt x="6" y="543"/>
                    <a:pt x="5" y="540"/>
                  </a:cubicBezTo>
                  <a:cubicBezTo>
                    <a:pt x="6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5" y="716"/>
                    <a:pt x="5" y="716"/>
                    <a:pt x="5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7" y="771"/>
                  </a:cubicBezTo>
                  <a:cubicBezTo>
                    <a:pt x="6" y="764"/>
                    <a:pt x="7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2" y="469"/>
                    <a:pt x="14" y="476"/>
                    <a:pt x="12" y="486"/>
                  </a:cubicBezTo>
                  <a:cubicBezTo>
                    <a:pt x="12" y="479"/>
                    <a:pt x="12" y="479"/>
                    <a:pt x="12" y="479"/>
                  </a:cubicBezTo>
                  <a:cubicBezTo>
                    <a:pt x="12" y="481"/>
                    <a:pt x="12" y="481"/>
                    <a:pt x="12" y="481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7" y="839"/>
                    <a:pt x="9" y="839"/>
                  </a:cubicBezTo>
                  <a:cubicBezTo>
                    <a:pt x="8" y="840"/>
                    <a:pt x="7" y="827"/>
                    <a:pt x="6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9" y="813"/>
                  </a:cubicBezTo>
                  <a:cubicBezTo>
                    <a:pt x="8" y="814"/>
                    <a:pt x="5" y="811"/>
                    <a:pt x="6" y="801"/>
                  </a:cubicBezTo>
                  <a:cubicBezTo>
                    <a:pt x="8" y="809"/>
                    <a:pt x="9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5" y="894"/>
                    <a:pt x="5" y="894"/>
                    <a:pt x="5" y="894"/>
                  </a:cubicBezTo>
                  <a:cubicBezTo>
                    <a:pt x="4" y="895"/>
                    <a:pt x="4" y="894"/>
                    <a:pt x="4" y="890"/>
                  </a:cubicBezTo>
                  <a:cubicBezTo>
                    <a:pt x="5" y="894"/>
                    <a:pt x="5" y="894"/>
                    <a:pt x="5" y="894"/>
                  </a:cubicBezTo>
                  <a:cubicBezTo>
                    <a:pt x="5" y="893"/>
                    <a:pt x="6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5" y="829"/>
                    <a:pt x="5" y="829"/>
                    <a:pt x="5" y="829"/>
                  </a:cubicBezTo>
                  <a:cubicBezTo>
                    <a:pt x="5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6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7" y="1155"/>
                    <a:pt x="17" y="1155"/>
                    <a:pt x="17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4" y="1067"/>
                    <a:pt x="14" y="1067"/>
                    <a:pt x="14" y="1067"/>
                  </a:cubicBezTo>
                  <a:lnTo>
                    <a:pt x="13" y="1073"/>
                  </a:lnTo>
                  <a:close/>
                  <a:moveTo>
                    <a:pt x="12" y="983"/>
                  </a:moveTo>
                  <a:cubicBezTo>
                    <a:pt x="12" y="984"/>
                    <a:pt x="12" y="985"/>
                    <a:pt x="11" y="986"/>
                  </a:cubicBezTo>
                  <a:cubicBezTo>
                    <a:pt x="11" y="992"/>
                    <a:pt x="11" y="1008"/>
                    <a:pt x="11" y="1017"/>
                  </a:cubicBezTo>
                  <a:cubicBezTo>
                    <a:pt x="10" y="1021"/>
                    <a:pt x="9" y="1010"/>
                    <a:pt x="8" y="1007"/>
                  </a:cubicBezTo>
                  <a:cubicBezTo>
                    <a:pt x="13" y="1011"/>
                    <a:pt x="8" y="995"/>
                    <a:pt x="9" y="987"/>
                  </a:cubicBezTo>
                  <a:cubicBezTo>
                    <a:pt x="10" y="989"/>
                    <a:pt x="10" y="994"/>
                    <a:pt x="10" y="995"/>
                  </a:cubicBezTo>
                  <a:cubicBezTo>
                    <a:pt x="11" y="993"/>
                    <a:pt x="11" y="988"/>
                    <a:pt x="10" y="985"/>
                  </a:cubicBezTo>
                  <a:cubicBezTo>
                    <a:pt x="10" y="984"/>
                    <a:pt x="10" y="983"/>
                    <a:pt x="10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1" y="986"/>
                    <a:pt x="11" y="986"/>
                    <a:pt x="11" y="986"/>
                  </a:cubicBezTo>
                  <a:cubicBezTo>
                    <a:pt x="12" y="984"/>
                    <a:pt x="12" y="983"/>
                    <a:pt x="12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10" y="873"/>
                    <a:pt x="9" y="867"/>
                  </a:cubicBezTo>
                  <a:cubicBezTo>
                    <a:pt x="10" y="866"/>
                    <a:pt x="10" y="868"/>
                    <a:pt x="10" y="871"/>
                  </a:cubicBezTo>
                  <a:cubicBezTo>
                    <a:pt x="11" y="871"/>
                    <a:pt x="11" y="873"/>
                    <a:pt x="11" y="876"/>
                  </a:cubicBezTo>
                  <a:cubicBezTo>
                    <a:pt x="11" y="874"/>
                    <a:pt x="11" y="872"/>
                    <a:pt x="10" y="871"/>
                  </a:cubicBezTo>
                  <a:close/>
                  <a:moveTo>
                    <a:pt x="13" y="876"/>
                  </a:moveTo>
                  <a:cubicBezTo>
                    <a:pt x="11" y="861"/>
                    <a:pt x="11" y="861"/>
                    <a:pt x="11" y="861"/>
                  </a:cubicBezTo>
                  <a:cubicBezTo>
                    <a:pt x="12" y="866"/>
                    <a:pt x="12" y="866"/>
                    <a:pt x="12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4" y="868"/>
                    <a:pt x="13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2" y="853"/>
                    <a:pt x="12" y="853"/>
                    <a:pt x="12" y="853"/>
                  </a:cubicBezTo>
                  <a:cubicBezTo>
                    <a:pt x="12" y="854"/>
                    <a:pt x="12" y="854"/>
                    <a:pt x="12" y="854"/>
                  </a:cubicBezTo>
                  <a:cubicBezTo>
                    <a:pt x="11" y="851"/>
                    <a:pt x="11" y="851"/>
                    <a:pt x="11" y="851"/>
                  </a:cubicBezTo>
                  <a:cubicBezTo>
                    <a:pt x="12" y="853"/>
                    <a:pt x="12" y="853"/>
                    <a:pt x="12" y="853"/>
                  </a:cubicBezTo>
                  <a:lnTo>
                    <a:pt x="11" y="836"/>
                  </a:lnTo>
                  <a:close/>
                  <a:moveTo>
                    <a:pt x="10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1" y="706"/>
                  </a:cubicBezTo>
                  <a:cubicBezTo>
                    <a:pt x="14" y="697"/>
                    <a:pt x="10" y="702"/>
                    <a:pt x="12" y="688"/>
                  </a:cubicBezTo>
                  <a:cubicBezTo>
                    <a:pt x="12" y="705"/>
                    <a:pt x="14" y="698"/>
                    <a:pt x="15" y="698"/>
                  </a:cubicBezTo>
                  <a:cubicBezTo>
                    <a:pt x="13" y="694"/>
                    <a:pt x="14" y="673"/>
                    <a:pt x="11" y="679"/>
                  </a:cubicBezTo>
                  <a:cubicBezTo>
                    <a:pt x="11" y="685"/>
                    <a:pt x="8" y="693"/>
                    <a:pt x="10" y="697"/>
                  </a:cubicBezTo>
                  <a:close/>
                  <a:moveTo>
                    <a:pt x="13" y="591"/>
                  </a:moveTo>
                  <a:cubicBezTo>
                    <a:pt x="13" y="581"/>
                    <a:pt x="13" y="581"/>
                    <a:pt x="13" y="581"/>
                  </a:cubicBezTo>
                  <a:cubicBezTo>
                    <a:pt x="13" y="592"/>
                    <a:pt x="13" y="592"/>
                    <a:pt x="13" y="592"/>
                  </a:cubicBezTo>
                  <a:lnTo>
                    <a:pt x="13" y="591"/>
                  </a:lnTo>
                  <a:close/>
                  <a:moveTo>
                    <a:pt x="23" y="313"/>
                  </a:moveTo>
                  <a:cubicBezTo>
                    <a:pt x="25" y="316"/>
                    <a:pt x="23" y="330"/>
                    <a:pt x="22" y="329"/>
                  </a:cubicBezTo>
                  <a:cubicBezTo>
                    <a:pt x="23" y="328"/>
                    <a:pt x="23" y="320"/>
                    <a:pt x="23" y="313"/>
                  </a:cubicBezTo>
                  <a:close/>
                  <a:moveTo>
                    <a:pt x="28" y="212"/>
                  </a:moveTo>
                  <a:cubicBezTo>
                    <a:pt x="27" y="218"/>
                    <a:pt x="29" y="226"/>
                    <a:pt x="27" y="228"/>
                  </a:cubicBezTo>
                  <a:cubicBezTo>
                    <a:pt x="27" y="216"/>
                    <a:pt x="27" y="216"/>
                    <a:pt x="27" y="216"/>
                  </a:cubicBezTo>
                  <a:cubicBezTo>
                    <a:pt x="27" y="215"/>
                    <a:pt x="27" y="210"/>
                    <a:pt x="28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1" y="139"/>
                    <a:pt x="31" y="139"/>
                    <a:pt x="31" y="139"/>
                  </a:cubicBezTo>
                  <a:lnTo>
                    <a:pt x="32" y="139"/>
                  </a:lnTo>
                  <a:close/>
                  <a:moveTo>
                    <a:pt x="34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4" y="152"/>
                  </a:lnTo>
                  <a:close/>
                  <a:moveTo>
                    <a:pt x="37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9" y="74"/>
                    <a:pt x="39" y="74"/>
                    <a:pt x="39" y="74"/>
                  </a:cubicBezTo>
                  <a:lnTo>
                    <a:pt x="37" y="74"/>
                  </a:lnTo>
                  <a:close/>
                  <a:moveTo>
                    <a:pt x="35" y="79"/>
                  </a:moveTo>
                  <a:cubicBezTo>
                    <a:pt x="35" y="81"/>
                    <a:pt x="36" y="82"/>
                    <a:pt x="36" y="82"/>
                  </a:cubicBezTo>
                  <a:cubicBezTo>
                    <a:pt x="36" y="85"/>
                    <a:pt x="36" y="89"/>
                    <a:pt x="36" y="93"/>
                  </a:cubicBezTo>
                  <a:cubicBezTo>
                    <a:pt x="35" y="92"/>
                    <a:pt x="35" y="89"/>
                    <a:pt x="35" y="87"/>
                  </a:cubicBezTo>
                  <a:cubicBezTo>
                    <a:pt x="35" y="89"/>
                    <a:pt x="34" y="92"/>
                    <a:pt x="35" y="96"/>
                  </a:cubicBezTo>
                  <a:cubicBezTo>
                    <a:pt x="36" y="91"/>
                    <a:pt x="36" y="95"/>
                    <a:pt x="38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6" y="80"/>
                    <a:pt x="36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3" y="119"/>
                    <a:pt x="33" y="118"/>
                    <a:pt x="33" y="118"/>
                  </a:cubicBezTo>
                  <a:cubicBezTo>
                    <a:pt x="34" y="111"/>
                    <a:pt x="35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6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5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3" y="126"/>
                    <a:pt x="32" y="128"/>
                  </a:cubicBezTo>
                  <a:cubicBezTo>
                    <a:pt x="32" y="127"/>
                    <a:pt x="32" y="127"/>
                    <a:pt x="32" y="127"/>
                  </a:cubicBezTo>
                  <a:cubicBezTo>
                    <a:pt x="32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4" y="73"/>
                    <a:pt x="33" y="74"/>
                    <a:pt x="33" y="72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4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3" y="299"/>
                    <a:pt x="24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3" y="297"/>
                    <a:pt x="22" y="291"/>
                    <a:pt x="21" y="293"/>
                  </a:cubicBezTo>
                  <a:cubicBezTo>
                    <a:pt x="22" y="289"/>
                    <a:pt x="22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3" y="571"/>
                    <a:pt x="14" y="557"/>
                    <a:pt x="12" y="555"/>
                  </a:cubicBezTo>
                  <a:cubicBezTo>
                    <a:pt x="15" y="550"/>
                    <a:pt x="14" y="567"/>
                    <a:pt x="13" y="574"/>
                  </a:cubicBezTo>
                  <a:close/>
                  <a:moveTo>
                    <a:pt x="11" y="576"/>
                  </a:moveTo>
                  <a:cubicBezTo>
                    <a:pt x="11" y="580"/>
                    <a:pt x="11" y="580"/>
                    <a:pt x="11" y="580"/>
                  </a:cubicBezTo>
                  <a:cubicBezTo>
                    <a:pt x="11" y="584"/>
                    <a:pt x="13" y="584"/>
                    <a:pt x="12" y="591"/>
                  </a:cubicBezTo>
                  <a:cubicBezTo>
                    <a:pt x="11" y="589"/>
                    <a:pt x="12" y="586"/>
                    <a:pt x="12" y="584"/>
                  </a:cubicBezTo>
                  <a:cubicBezTo>
                    <a:pt x="11" y="585"/>
                    <a:pt x="11" y="584"/>
                    <a:pt x="11" y="580"/>
                  </a:cubicBezTo>
                  <a:cubicBezTo>
                    <a:pt x="11" y="579"/>
                    <a:pt x="11" y="578"/>
                    <a:pt x="11" y="576"/>
                  </a:cubicBezTo>
                  <a:close/>
                  <a:moveTo>
                    <a:pt x="14" y="413"/>
                  </a:moveTo>
                  <a:cubicBezTo>
                    <a:pt x="14" y="421"/>
                    <a:pt x="14" y="421"/>
                    <a:pt x="14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6" y="340"/>
                    <a:pt x="16" y="340"/>
                    <a:pt x="16" y="340"/>
                  </a:cubicBezTo>
                  <a:cubicBezTo>
                    <a:pt x="16" y="340"/>
                    <a:pt x="17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7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2" y="175"/>
                  </a:moveTo>
                  <a:cubicBezTo>
                    <a:pt x="22" y="179"/>
                    <a:pt x="22" y="180"/>
                    <a:pt x="21" y="185"/>
                  </a:cubicBezTo>
                  <a:cubicBezTo>
                    <a:pt x="21" y="182"/>
                    <a:pt x="21" y="177"/>
                    <a:pt x="22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3" y="384"/>
                    <a:pt x="14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4" y="383"/>
                    <a:pt x="16" y="381"/>
                    <a:pt x="15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4" y="376"/>
                    <a:pt x="13" y="386"/>
                  </a:cubicBezTo>
                  <a:cubicBezTo>
                    <a:pt x="12" y="389"/>
                    <a:pt x="12" y="379"/>
                    <a:pt x="12" y="375"/>
                  </a:cubicBezTo>
                  <a:close/>
                  <a:moveTo>
                    <a:pt x="20" y="163"/>
                  </a:moveTo>
                  <a:cubicBezTo>
                    <a:pt x="20" y="169"/>
                    <a:pt x="22" y="167"/>
                    <a:pt x="21" y="176"/>
                  </a:cubicBezTo>
                  <a:cubicBezTo>
                    <a:pt x="21" y="170"/>
                    <a:pt x="19" y="170"/>
                    <a:pt x="20" y="163"/>
                  </a:cubicBezTo>
                  <a:close/>
                  <a:moveTo>
                    <a:pt x="11" y="319"/>
                  </a:moveTo>
                  <a:cubicBezTo>
                    <a:pt x="11" y="319"/>
                    <a:pt x="11" y="319"/>
                    <a:pt x="11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8" y="604"/>
                    <a:pt x="18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9" y="621"/>
                  </a:moveTo>
                  <a:cubicBezTo>
                    <a:pt x="19" y="622"/>
                    <a:pt x="19" y="622"/>
                    <a:pt x="19" y="622"/>
                  </a:cubicBezTo>
                  <a:cubicBezTo>
                    <a:pt x="19" y="622"/>
                    <a:pt x="19" y="622"/>
                    <a:pt x="19" y="622"/>
                  </a:cubicBezTo>
                  <a:lnTo>
                    <a:pt x="19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5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6" y="1242"/>
                    <a:pt x="25" y="1238"/>
                  </a:cubicBezTo>
                  <a:cubicBezTo>
                    <a:pt x="26" y="1241"/>
                    <a:pt x="25" y="1244"/>
                    <a:pt x="26" y="1251"/>
                  </a:cubicBezTo>
                  <a:close/>
                  <a:moveTo>
                    <a:pt x="20" y="1164"/>
                  </a:moveTo>
                  <a:cubicBezTo>
                    <a:pt x="21" y="1168"/>
                    <a:pt x="21" y="1176"/>
                    <a:pt x="21" y="1176"/>
                  </a:cubicBezTo>
                  <a:cubicBezTo>
                    <a:pt x="21" y="1159"/>
                    <a:pt x="23" y="1179"/>
                    <a:pt x="24" y="1180"/>
                  </a:cubicBezTo>
                  <a:cubicBezTo>
                    <a:pt x="23" y="1170"/>
                    <a:pt x="22" y="1170"/>
                    <a:pt x="20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9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6" y="1133"/>
                    <a:pt x="18" y="1138"/>
                    <a:pt x="18" y="1143"/>
                  </a:cubicBezTo>
                  <a:cubicBezTo>
                    <a:pt x="18" y="1139"/>
                    <a:pt x="18" y="1135"/>
                    <a:pt x="19" y="1137"/>
                  </a:cubicBezTo>
                  <a:close/>
                  <a:moveTo>
                    <a:pt x="18" y="963"/>
                  </a:moveTo>
                  <a:cubicBezTo>
                    <a:pt x="18" y="965"/>
                    <a:pt x="18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8" y="955"/>
                    <a:pt x="18" y="961"/>
                    <a:pt x="18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6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5" y="933"/>
                  </a:moveTo>
                  <a:cubicBezTo>
                    <a:pt x="5" y="935"/>
                    <a:pt x="5" y="935"/>
                    <a:pt x="5" y="935"/>
                  </a:cubicBezTo>
                  <a:cubicBezTo>
                    <a:pt x="5" y="933"/>
                    <a:pt x="5" y="933"/>
                    <a:pt x="5" y="933"/>
                  </a:cubicBezTo>
                  <a:close/>
                  <a:moveTo>
                    <a:pt x="16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6" y="891"/>
                    <a:pt x="16" y="892"/>
                  </a:cubicBezTo>
                  <a:close/>
                  <a:moveTo>
                    <a:pt x="17" y="864"/>
                  </a:moveTo>
                  <a:cubicBezTo>
                    <a:pt x="18" y="868"/>
                    <a:pt x="18" y="868"/>
                    <a:pt x="18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6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6" y="818"/>
                    <a:pt x="16" y="818"/>
                    <a:pt x="16" y="818"/>
                  </a:cubicBezTo>
                  <a:lnTo>
                    <a:pt x="16" y="829"/>
                  </a:lnTo>
                  <a:close/>
                  <a:moveTo>
                    <a:pt x="20" y="453"/>
                  </a:moveTo>
                  <a:cubicBezTo>
                    <a:pt x="19" y="451"/>
                    <a:pt x="19" y="466"/>
                    <a:pt x="18" y="471"/>
                  </a:cubicBezTo>
                  <a:cubicBezTo>
                    <a:pt x="21" y="468"/>
                    <a:pt x="18" y="459"/>
                    <a:pt x="20" y="453"/>
                  </a:cubicBezTo>
                  <a:close/>
                  <a:moveTo>
                    <a:pt x="32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3" y="182"/>
                    <a:pt x="32" y="190"/>
                    <a:pt x="32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0"/>
            <p:cNvSpPr>
              <a:spLocks noEditPoints="1"/>
            </p:cNvSpPr>
            <p:nvPr/>
          </p:nvSpPr>
          <p:spPr bwMode="auto">
            <a:xfrm>
              <a:off x="976312" y="2151063"/>
              <a:ext cx="4795837" cy="120650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6 h 41"/>
                <a:gd name="T4" fmla="*/ 755 w 1647"/>
                <a:gd name="T5" fmla="*/ 18 h 41"/>
                <a:gd name="T6" fmla="*/ 982 w 1647"/>
                <a:gd name="T7" fmla="*/ 4 h 41"/>
                <a:gd name="T8" fmla="*/ 927 w 1647"/>
                <a:gd name="T9" fmla="*/ 16 h 41"/>
                <a:gd name="T10" fmla="*/ 11 w 1647"/>
                <a:gd name="T11" fmla="*/ 36 h 41"/>
                <a:gd name="T12" fmla="*/ 365 w 1647"/>
                <a:gd name="T13" fmla="*/ 30 h 41"/>
                <a:gd name="T14" fmla="*/ 623 w 1647"/>
                <a:gd name="T15" fmla="*/ 20 h 41"/>
                <a:gd name="T16" fmla="*/ 754 w 1647"/>
                <a:gd name="T17" fmla="*/ 18 h 41"/>
                <a:gd name="T18" fmla="*/ 829 w 1647"/>
                <a:gd name="T19" fmla="*/ 18 h 41"/>
                <a:gd name="T20" fmla="*/ 971 w 1647"/>
                <a:gd name="T21" fmla="*/ 17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1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5 h 41"/>
                <a:gd name="T40" fmla="*/ 928 w 1647"/>
                <a:gd name="T41" fmla="*/ 2 h 41"/>
                <a:gd name="T42" fmla="*/ 861 w 1647"/>
                <a:gd name="T43" fmla="*/ 2 h 41"/>
                <a:gd name="T44" fmla="*/ 821 w 1647"/>
                <a:gd name="T45" fmla="*/ 7 h 41"/>
                <a:gd name="T46" fmla="*/ 717 w 1647"/>
                <a:gd name="T47" fmla="*/ 2 h 41"/>
                <a:gd name="T48" fmla="*/ 567 w 1647"/>
                <a:gd name="T49" fmla="*/ 11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5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8 h 41"/>
                <a:gd name="T64" fmla="*/ 252 w 1647"/>
                <a:gd name="T65" fmla="*/ 34 h 41"/>
                <a:gd name="T66" fmla="*/ 709 w 1647"/>
                <a:gd name="T67" fmla="*/ 19 h 41"/>
                <a:gd name="T68" fmla="*/ 703 w 1647"/>
                <a:gd name="T69" fmla="*/ 8 h 41"/>
                <a:gd name="T70" fmla="*/ 504 w 1647"/>
                <a:gd name="T71" fmla="*/ 21 h 41"/>
                <a:gd name="T72" fmla="*/ 891 w 1647"/>
                <a:gd name="T73" fmla="*/ 15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5 h 41"/>
                <a:gd name="T80" fmla="*/ 1110 w 1647"/>
                <a:gd name="T81" fmla="*/ 14 h 41"/>
                <a:gd name="T82" fmla="*/ 1336 w 1647"/>
                <a:gd name="T83" fmla="*/ 14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2 h 41"/>
                <a:gd name="T94" fmla="*/ 93 w 1647"/>
                <a:gd name="T95" fmla="*/ 30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3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2 h 41"/>
                <a:gd name="T108" fmla="*/ 481 w 1647"/>
                <a:gd name="T109" fmla="*/ 21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6 h 41"/>
                <a:gd name="T116" fmla="*/ 1415 w 1647"/>
                <a:gd name="T117" fmla="*/ 13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9"/>
                    <a:pt x="1606" y="19"/>
                    <a:pt x="1609" y="19"/>
                  </a:cubicBezTo>
                  <a:close/>
                  <a:moveTo>
                    <a:pt x="1647" y="20"/>
                  </a:moveTo>
                  <a:cubicBezTo>
                    <a:pt x="1647" y="20"/>
                    <a:pt x="1647" y="20"/>
                    <a:pt x="1647" y="20"/>
                  </a:cubicBezTo>
                  <a:cubicBezTo>
                    <a:pt x="1636" y="19"/>
                    <a:pt x="1619" y="19"/>
                    <a:pt x="1609" y="19"/>
                  </a:cubicBezTo>
                  <a:cubicBezTo>
                    <a:pt x="1618" y="20"/>
                    <a:pt x="1644" y="22"/>
                    <a:pt x="1647" y="20"/>
                  </a:cubicBezTo>
                  <a:close/>
                  <a:moveTo>
                    <a:pt x="1604" y="23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2"/>
                    <a:pt x="1611" y="23"/>
                    <a:pt x="1604" y="23"/>
                  </a:cubicBezTo>
                  <a:close/>
                  <a:moveTo>
                    <a:pt x="1608" y="21"/>
                  </a:moveTo>
                  <a:cubicBezTo>
                    <a:pt x="1608" y="20"/>
                    <a:pt x="1608" y="20"/>
                    <a:pt x="1608" y="20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1"/>
                  </a:lnTo>
                  <a:close/>
                  <a:moveTo>
                    <a:pt x="928" y="2"/>
                  </a:moveTo>
                  <a:cubicBezTo>
                    <a:pt x="929" y="2"/>
                    <a:pt x="930" y="2"/>
                    <a:pt x="929" y="1"/>
                  </a:cubicBezTo>
                  <a:lnTo>
                    <a:pt x="928" y="2"/>
                  </a:lnTo>
                  <a:close/>
                  <a:moveTo>
                    <a:pt x="897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6"/>
                  </a:cubicBezTo>
                  <a:close/>
                  <a:moveTo>
                    <a:pt x="956" y="3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3"/>
                    <a:pt x="954" y="3"/>
                    <a:pt x="956" y="3"/>
                  </a:cubicBezTo>
                  <a:close/>
                  <a:moveTo>
                    <a:pt x="1298" y="9"/>
                  </a:moveTo>
                  <a:cubicBezTo>
                    <a:pt x="1312" y="8"/>
                    <a:pt x="1312" y="8"/>
                    <a:pt x="1312" y="8"/>
                  </a:cubicBezTo>
                  <a:cubicBezTo>
                    <a:pt x="1302" y="7"/>
                    <a:pt x="1301" y="8"/>
                    <a:pt x="1298" y="9"/>
                  </a:cubicBezTo>
                  <a:close/>
                  <a:moveTo>
                    <a:pt x="755" y="18"/>
                  </a:moveTo>
                  <a:cubicBezTo>
                    <a:pt x="754" y="18"/>
                    <a:pt x="754" y="18"/>
                    <a:pt x="754" y="18"/>
                  </a:cubicBezTo>
                  <a:cubicBezTo>
                    <a:pt x="752" y="18"/>
                    <a:pt x="752" y="18"/>
                    <a:pt x="755" y="18"/>
                  </a:cubicBezTo>
                  <a:close/>
                  <a:moveTo>
                    <a:pt x="889" y="17"/>
                  </a:moveTo>
                  <a:cubicBezTo>
                    <a:pt x="890" y="16"/>
                    <a:pt x="889" y="16"/>
                    <a:pt x="889" y="16"/>
                  </a:cubicBezTo>
                  <a:cubicBezTo>
                    <a:pt x="887" y="16"/>
                    <a:pt x="887" y="16"/>
                    <a:pt x="887" y="16"/>
                  </a:cubicBezTo>
                  <a:lnTo>
                    <a:pt x="889" y="17"/>
                  </a:lnTo>
                  <a:close/>
                  <a:moveTo>
                    <a:pt x="977" y="4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4"/>
                    <a:pt x="982" y="4"/>
                    <a:pt x="982" y="4"/>
                  </a:cubicBezTo>
                  <a:cubicBezTo>
                    <a:pt x="980" y="3"/>
                    <a:pt x="978" y="4"/>
                    <a:pt x="977" y="4"/>
                  </a:cubicBezTo>
                  <a:close/>
                  <a:moveTo>
                    <a:pt x="712" y="20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1"/>
                    <a:pt x="713" y="20"/>
                    <a:pt x="712" y="20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6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6"/>
                  </a:cubicBezTo>
                  <a:close/>
                  <a:moveTo>
                    <a:pt x="1298" y="9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9"/>
                  </a:cubicBezTo>
                  <a:close/>
                  <a:moveTo>
                    <a:pt x="1570" y="17"/>
                  </a:moveTo>
                  <a:cubicBezTo>
                    <a:pt x="1566" y="17"/>
                    <a:pt x="1564" y="17"/>
                    <a:pt x="1564" y="17"/>
                  </a:cubicBezTo>
                  <a:cubicBezTo>
                    <a:pt x="1566" y="17"/>
                    <a:pt x="1568" y="17"/>
                    <a:pt x="1570" y="17"/>
                  </a:cubicBezTo>
                  <a:close/>
                  <a:moveTo>
                    <a:pt x="13" y="36"/>
                  </a:moveTo>
                  <a:cubicBezTo>
                    <a:pt x="11" y="36"/>
                    <a:pt x="11" y="36"/>
                    <a:pt x="11" y="36"/>
                  </a:cubicBezTo>
                  <a:cubicBezTo>
                    <a:pt x="12" y="36"/>
                    <a:pt x="12" y="36"/>
                    <a:pt x="13" y="36"/>
                  </a:cubicBezTo>
                  <a:close/>
                  <a:moveTo>
                    <a:pt x="177" y="22"/>
                  </a:moveTo>
                  <a:cubicBezTo>
                    <a:pt x="178" y="22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2"/>
                  </a:cubicBezTo>
                  <a:close/>
                  <a:moveTo>
                    <a:pt x="322" y="32"/>
                  </a:moveTo>
                  <a:cubicBezTo>
                    <a:pt x="350" y="29"/>
                    <a:pt x="350" y="29"/>
                    <a:pt x="350" y="29"/>
                  </a:cubicBezTo>
                  <a:cubicBezTo>
                    <a:pt x="351" y="30"/>
                    <a:pt x="363" y="29"/>
                    <a:pt x="355" y="31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5" y="30"/>
                    <a:pt x="365" y="30"/>
                    <a:pt x="365" y="30"/>
                  </a:cubicBezTo>
                  <a:cubicBezTo>
                    <a:pt x="409" y="30"/>
                    <a:pt x="447" y="22"/>
                    <a:pt x="491" y="25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4"/>
                    <a:pt x="530" y="24"/>
                  </a:cubicBezTo>
                  <a:cubicBezTo>
                    <a:pt x="526" y="23"/>
                    <a:pt x="545" y="24"/>
                    <a:pt x="550" y="22"/>
                  </a:cubicBezTo>
                  <a:cubicBezTo>
                    <a:pt x="556" y="23"/>
                    <a:pt x="550" y="23"/>
                    <a:pt x="548" y="24"/>
                  </a:cubicBezTo>
                  <a:cubicBezTo>
                    <a:pt x="573" y="25"/>
                    <a:pt x="593" y="22"/>
                    <a:pt x="620" y="23"/>
                  </a:cubicBezTo>
                  <a:cubicBezTo>
                    <a:pt x="593" y="21"/>
                    <a:pt x="593" y="21"/>
                    <a:pt x="574" y="21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2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1"/>
                    <a:pt x="688" y="21"/>
                    <a:pt x="688" y="21"/>
                  </a:cubicBezTo>
                  <a:cubicBezTo>
                    <a:pt x="703" y="21"/>
                    <a:pt x="703" y="21"/>
                    <a:pt x="703" y="21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9"/>
                    <a:pt x="711" y="19"/>
                    <a:pt x="712" y="20"/>
                  </a:cubicBezTo>
                  <a:cubicBezTo>
                    <a:pt x="722" y="18"/>
                    <a:pt x="737" y="18"/>
                    <a:pt x="752" y="17"/>
                  </a:cubicBezTo>
                  <a:cubicBezTo>
                    <a:pt x="754" y="18"/>
                    <a:pt x="754" y="18"/>
                    <a:pt x="754" y="18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8"/>
                    <a:pt x="772" y="19"/>
                  </a:cubicBezTo>
                  <a:cubicBezTo>
                    <a:pt x="767" y="20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9"/>
                  </a:cubicBezTo>
                  <a:cubicBezTo>
                    <a:pt x="788" y="19"/>
                    <a:pt x="786" y="19"/>
                    <a:pt x="785" y="20"/>
                  </a:cubicBezTo>
                  <a:cubicBezTo>
                    <a:pt x="800" y="20"/>
                    <a:pt x="805" y="16"/>
                    <a:pt x="815" y="19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5"/>
                    <a:pt x="846" y="17"/>
                    <a:pt x="850" y="17"/>
                  </a:cubicBezTo>
                  <a:cubicBezTo>
                    <a:pt x="863" y="17"/>
                    <a:pt x="884" y="14"/>
                    <a:pt x="889" y="16"/>
                  </a:cubicBezTo>
                  <a:cubicBezTo>
                    <a:pt x="899" y="15"/>
                    <a:pt x="911" y="15"/>
                    <a:pt x="920" y="15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6"/>
                    <a:pt x="931" y="15"/>
                    <a:pt x="936" y="15"/>
                  </a:cubicBezTo>
                  <a:cubicBezTo>
                    <a:pt x="936" y="15"/>
                    <a:pt x="935" y="16"/>
                    <a:pt x="934" y="16"/>
                  </a:cubicBezTo>
                  <a:cubicBezTo>
                    <a:pt x="952" y="15"/>
                    <a:pt x="966" y="15"/>
                    <a:pt x="981" y="15"/>
                  </a:cubicBezTo>
                  <a:cubicBezTo>
                    <a:pt x="980" y="16"/>
                    <a:pt x="980" y="16"/>
                    <a:pt x="971" y="17"/>
                  </a:cubicBezTo>
                  <a:cubicBezTo>
                    <a:pt x="985" y="18"/>
                    <a:pt x="1008" y="15"/>
                    <a:pt x="1029" y="16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6"/>
                    <a:pt x="1039" y="16"/>
                    <a:pt x="1039" y="17"/>
                  </a:cubicBezTo>
                  <a:cubicBezTo>
                    <a:pt x="1059" y="17"/>
                    <a:pt x="1084" y="17"/>
                    <a:pt x="1094" y="15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6"/>
                    <a:pt x="1138" y="16"/>
                    <a:pt x="1161" y="16"/>
                  </a:cubicBezTo>
                  <a:cubicBezTo>
                    <a:pt x="1161" y="16"/>
                    <a:pt x="1161" y="16"/>
                    <a:pt x="1161" y="16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6"/>
                    <a:pt x="1171" y="16"/>
                    <a:pt x="1171" y="16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6"/>
                    <a:pt x="1182" y="16"/>
                    <a:pt x="1189" y="15"/>
                  </a:cubicBezTo>
                  <a:cubicBezTo>
                    <a:pt x="1190" y="15"/>
                    <a:pt x="1193" y="17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8"/>
                    <a:pt x="1231" y="18"/>
                    <a:pt x="1235" y="18"/>
                  </a:cubicBezTo>
                  <a:cubicBezTo>
                    <a:pt x="1263" y="18"/>
                    <a:pt x="1304" y="17"/>
                    <a:pt x="1338" y="19"/>
                  </a:cubicBezTo>
                  <a:cubicBezTo>
                    <a:pt x="1340" y="16"/>
                    <a:pt x="1369" y="17"/>
                    <a:pt x="1387" y="16"/>
                  </a:cubicBezTo>
                  <a:cubicBezTo>
                    <a:pt x="1391" y="18"/>
                    <a:pt x="1376" y="17"/>
                    <a:pt x="1372" y="18"/>
                  </a:cubicBezTo>
                  <a:cubicBezTo>
                    <a:pt x="1382" y="18"/>
                    <a:pt x="1374" y="20"/>
                    <a:pt x="1392" y="19"/>
                  </a:cubicBezTo>
                  <a:cubicBezTo>
                    <a:pt x="1391" y="20"/>
                    <a:pt x="1392" y="20"/>
                    <a:pt x="1388" y="20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20"/>
                    <a:pt x="1402" y="20"/>
                    <a:pt x="1402" y="20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20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20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1"/>
                    <a:pt x="1534" y="21"/>
                    <a:pt x="1534" y="21"/>
                  </a:cubicBezTo>
                  <a:cubicBezTo>
                    <a:pt x="1557" y="22"/>
                    <a:pt x="1558" y="20"/>
                    <a:pt x="1585" y="20"/>
                  </a:cubicBezTo>
                  <a:cubicBezTo>
                    <a:pt x="1579" y="20"/>
                    <a:pt x="1565" y="20"/>
                    <a:pt x="1563" y="19"/>
                  </a:cubicBezTo>
                  <a:cubicBezTo>
                    <a:pt x="1566" y="18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8"/>
                    <a:pt x="1560" y="18"/>
                  </a:cubicBezTo>
                  <a:cubicBezTo>
                    <a:pt x="1562" y="18"/>
                    <a:pt x="1563" y="18"/>
                    <a:pt x="1564" y="17"/>
                  </a:cubicBezTo>
                  <a:cubicBezTo>
                    <a:pt x="1557" y="18"/>
                    <a:pt x="1547" y="17"/>
                    <a:pt x="1538" y="18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20"/>
                    <a:pt x="1528" y="18"/>
                    <a:pt x="1523" y="18"/>
                  </a:cubicBezTo>
                  <a:cubicBezTo>
                    <a:pt x="1523" y="16"/>
                    <a:pt x="1531" y="17"/>
                    <a:pt x="1523" y="15"/>
                  </a:cubicBezTo>
                  <a:cubicBezTo>
                    <a:pt x="1500" y="14"/>
                    <a:pt x="1509" y="17"/>
                    <a:pt x="1487" y="18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8"/>
                    <a:pt x="1480" y="17"/>
                  </a:cubicBezTo>
                  <a:cubicBezTo>
                    <a:pt x="1478" y="16"/>
                    <a:pt x="1468" y="19"/>
                    <a:pt x="1460" y="17"/>
                  </a:cubicBezTo>
                  <a:cubicBezTo>
                    <a:pt x="1467" y="16"/>
                    <a:pt x="1484" y="16"/>
                    <a:pt x="1495" y="16"/>
                  </a:cubicBezTo>
                  <a:cubicBezTo>
                    <a:pt x="1494" y="16"/>
                    <a:pt x="1494" y="15"/>
                    <a:pt x="1496" y="14"/>
                  </a:cubicBezTo>
                  <a:cubicBezTo>
                    <a:pt x="1461" y="15"/>
                    <a:pt x="1423" y="16"/>
                    <a:pt x="1389" y="14"/>
                  </a:cubicBezTo>
                  <a:cubicBezTo>
                    <a:pt x="1407" y="13"/>
                    <a:pt x="1381" y="14"/>
                    <a:pt x="1386" y="12"/>
                  </a:cubicBezTo>
                  <a:cubicBezTo>
                    <a:pt x="1383" y="13"/>
                    <a:pt x="1372" y="12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3"/>
                    <a:pt x="1308" y="12"/>
                  </a:cubicBezTo>
                  <a:cubicBezTo>
                    <a:pt x="1310" y="11"/>
                    <a:pt x="1315" y="11"/>
                    <a:pt x="1316" y="11"/>
                  </a:cubicBezTo>
                  <a:cubicBezTo>
                    <a:pt x="1300" y="11"/>
                    <a:pt x="1280" y="15"/>
                    <a:pt x="1270" y="12"/>
                  </a:cubicBezTo>
                  <a:cubicBezTo>
                    <a:pt x="1277" y="11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7"/>
                    <a:pt x="1276" y="10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8"/>
                    <a:pt x="1214" y="9"/>
                    <a:pt x="1200" y="11"/>
                  </a:cubicBezTo>
                  <a:cubicBezTo>
                    <a:pt x="1196" y="11"/>
                    <a:pt x="1181" y="11"/>
                    <a:pt x="1187" y="9"/>
                  </a:cubicBezTo>
                  <a:cubicBezTo>
                    <a:pt x="1198" y="7"/>
                    <a:pt x="1202" y="6"/>
                    <a:pt x="1224" y="6"/>
                  </a:cubicBezTo>
                  <a:cubicBezTo>
                    <a:pt x="1226" y="7"/>
                    <a:pt x="1208" y="7"/>
                    <a:pt x="1214" y="8"/>
                  </a:cubicBezTo>
                  <a:cubicBezTo>
                    <a:pt x="1223" y="7"/>
                    <a:pt x="1238" y="9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5"/>
                    <a:pt x="1176" y="6"/>
                  </a:cubicBezTo>
                  <a:cubicBezTo>
                    <a:pt x="1175" y="8"/>
                    <a:pt x="1182" y="7"/>
                    <a:pt x="1190" y="8"/>
                  </a:cubicBezTo>
                  <a:cubicBezTo>
                    <a:pt x="1161" y="7"/>
                    <a:pt x="1122" y="11"/>
                    <a:pt x="1093" y="7"/>
                  </a:cubicBezTo>
                  <a:cubicBezTo>
                    <a:pt x="1110" y="6"/>
                    <a:pt x="1110" y="6"/>
                    <a:pt x="1110" y="6"/>
                  </a:cubicBezTo>
                  <a:cubicBezTo>
                    <a:pt x="1099" y="5"/>
                    <a:pt x="1080" y="7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3"/>
                    <a:pt x="1099" y="3"/>
                  </a:cubicBezTo>
                  <a:cubicBezTo>
                    <a:pt x="1089" y="4"/>
                    <a:pt x="1074" y="4"/>
                    <a:pt x="1064" y="5"/>
                  </a:cubicBezTo>
                  <a:cubicBezTo>
                    <a:pt x="1068" y="4"/>
                    <a:pt x="1058" y="4"/>
                    <a:pt x="1057" y="3"/>
                  </a:cubicBezTo>
                  <a:cubicBezTo>
                    <a:pt x="1047" y="4"/>
                    <a:pt x="1057" y="4"/>
                    <a:pt x="1058" y="5"/>
                  </a:cubicBezTo>
                  <a:cubicBezTo>
                    <a:pt x="1052" y="5"/>
                    <a:pt x="1044" y="7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5"/>
                    <a:pt x="1020" y="5"/>
                    <a:pt x="1020" y="5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5"/>
                    <a:pt x="1014" y="5"/>
                    <a:pt x="1011" y="5"/>
                  </a:cubicBezTo>
                  <a:cubicBezTo>
                    <a:pt x="1008" y="4"/>
                    <a:pt x="1015" y="4"/>
                    <a:pt x="1020" y="4"/>
                  </a:cubicBezTo>
                  <a:cubicBezTo>
                    <a:pt x="1004" y="2"/>
                    <a:pt x="991" y="7"/>
                    <a:pt x="978" y="4"/>
                  </a:cubicBezTo>
                  <a:cubicBezTo>
                    <a:pt x="969" y="5"/>
                    <a:pt x="969" y="5"/>
                    <a:pt x="969" y="5"/>
                  </a:cubicBezTo>
                  <a:cubicBezTo>
                    <a:pt x="968" y="5"/>
                    <a:pt x="966" y="4"/>
                    <a:pt x="968" y="4"/>
                  </a:cubicBezTo>
                  <a:cubicBezTo>
                    <a:pt x="959" y="5"/>
                    <a:pt x="959" y="5"/>
                    <a:pt x="959" y="5"/>
                  </a:cubicBezTo>
                  <a:cubicBezTo>
                    <a:pt x="943" y="6"/>
                    <a:pt x="955" y="3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4"/>
                    <a:pt x="896" y="4"/>
                    <a:pt x="896" y="7"/>
                  </a:cubicBezTo>
                  <a:cubicBezTo>
                    <a:pt x="891" y="7"/>
                    <a:pt x="888" y="7"/>
                    <a:pt x="890" y="6"/>
                  </a:cubicBezTo>
                  <a:cubicBezTo>
                    <a:pt x="877" y="6"/>
                    <a:pt x="893" y="4"/>
                    <a:pt x="872" y="4"/>
                  </a:cubicBezTo>
                  <a:cubicBezTo>
                    <a:pt x="872" y="4"/>
                    <a:pt x="874" y="4"/>
                    <a:pt x="877" y="4"/>
                  </a:cubicBezTo>
                  <a:cubicBezTo>
                    <a:pt x="872" y="4"/>
                    <a:pt x="870" y="4"/>
                    <a:pt x="869" y="4"/>
                  </a:cubicBezTo>
                  <a:cubicBezTo>
                    <a:pt x="869" y="4"/>
                    <a:pt x="869" y="3"/>
                    <a:pt x="867" y="3"/>
                  </a:cubicBezTo>
                  <a:cubicBezTo>
                    <a:pt x="867" y="4"/>
                    <a:pt x="859" y="4"/>
                    <a:pt x="854" y="4"/>
                  </a:cubicBezTo>
                  <a:cubicBezTo>
                    <a:pt x="861" y="2"/>
                    <a:pt x="861" y="2"/>
                    <a:pt x="861" y="2"/>
                  </a:cubicBezTo>
                  <a:cubicBezTo>
                    <a:pt x="857" y="3"/>
                    <a:pt x="853" y="3"/>
                    <a:pt x="845" y="3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2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5"/>
                    <a:pt x="836" y="7"/>
                    <a:pt x="828" y="8"/>
                  </a:cubicBezTo>
                  <a:cubicBezTo>
                    <a:pt x="809" y="10"/>
                    <a:pt x="786" y="7"/>
                    <a:pt x="771" y="11"/>
                  </a:cubicBezTo>
                  <a:cubicBezTo>
                    <a:pt x="769" y="10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10"/>
                    <a:pt x="821" y="7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5"/>
                    <a:pt x="813" y="4"/>
                    <a:pt x="818" y="3"/>
                  </a:cubicBezTo>
                  <a:cubicBezTo>
                    <a:pt x="804" y="4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9"/>
                    <a:pt x="728" y="5"/>
                    <a:pt x="713" y="8"/>
                  </a:cubicBezTo>
                  <a:cubicBezTo>
                    <a:pt x="719" y="6"/>
                    <a:pt x="703" y="7"/>
                    <a:pt x="709" y="5"/>
                  </a:cubicBezTo>
                  <a:cubicBezTo>
                    <a:pt x="715" y="7"/>
                    <a:pt x="731" y="4"/>
                    <a:pt x="739" y="3"/>
                  </a:cubicBezTo>
                  <a:cubicBezTo>
                    <a:pt x="717" y="2"/>
                    <a:pt x="717" y="2"/>
                    <a:pt x="717" y="2"/>
                  </a:cubicBezTo>
                  <a:cubicBezTo>
                    <a:pt x="722" y="2"/>
                    <a:pt x="714" y="4"/>
                    <a:pt x="711" y="4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5"/>
                  </a:cubicBezTo>
                  <a:cubicBezTo>
                    <a:pt x="664" y="4"/>
                    <a:pt x="670" y="6"/>
                    <a:pt x="674" y="4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8"/>
                  </a:cubicBezTo>
                  <a:cubicBezTo>
                    <a:pt x="602" y="7"/>
                    <a:pt x="583" y="11"/>
                    <a:pt x="564" y="13"/>
                  </a:cubicBezTo>
                  <a:cubicBezTo>
                    <a:pt x="567" y="11"/>
                    <a:pt x="567" y="11"/>
                    <a:pt x="567" y="11"/>
                  </a:cubicBezTo>
                  <a:cubicBezTo>
                    <a:pt x="551" y="13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1"/>
                    <a:pt x="532" y="10"/>
                  </a:cubicBezTo>
                  <a:cubicBezTo>
                    <a:pt x="515" y="14"/>
                    <a:pt x="524" y="9"/>
                    <a:pt x="502" y="11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2"/>
                    <a:pt x="463" y="10"/>
                    <a:pt x="445" y="10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3"/>
                    <a:pt x="435" y="13"/>
                    <a:pt x="435" y="13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1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5"/>
                  </a:cubicBezTo>
                  <a:cubicBezTo>
                    <a:pt x="425" y="14"/>
                    <a:pt x="421" y="16"/>
                    <a:pt x="413" y="17"/>
                  </a:cubicBezTo>
                  <a:cubicBezTo>
                    <a:pt x="409" y="15"/>
                    <a:pt x="428" y="14"/>
                    <a:pt x="418" y="13"/>
                  </a:cubicBezTo>
                  <a:cubicBezTo>
                    <a:pt x="411" y="12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6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4"/>
                    <a:pt x="313" y="18"/>
                    <a:pt x="303" y="18"/>
                  </a:cubicBezTo>
                  <a:cubicBezTo>
                    <a:pt x="303" y="17"/>
                    <a:pt x="306" y="17"/>
                    <a:pt x="308" y="16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20"/>
                    <a:pt x="256" y="20"/>
                  </a:cubicBezTo>
                  <a:cubicBezTo>
                    <a:pt x="257" y="19"/>
                    <a:pt x="253" y="20"/>
                    <a:pt x="246" y="21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6"/>
                    <a:pt x="224" y="21"/>
                    <a:pt x="206" y="23"/>
                  </a:cubicBezTo>
                  <a:cubicBezTo>
                    <a:pt x="207" y="23"/>
                    <a:pt x="221" y="22"/>
                    <a:pt x="214" y="21"/>
                  </a:cubicBezTo>
                  <a:cubicBezTo>
                    <a:pt x="202" y="22"/>
                    <a:pt x="203" y="26"/>
                    <a:pt x="189" y="25"/>
                  </a:cubicBezTo>
                  <a:cubicBezTo>
                    <a:pt x="196" y="24"/>
                    <a:pt x="194" y="22"/>
                    <a:pt x="199" y="22"/>
                  </a:cubicBezTo>
                  <a:cubicBezTo>
                    <a:pt x="190" y="22"/>
                    <a:pt x="184" y="21"/>
                    <a:pt x="181" y="23"/>
                  </a:cubicBezTo>
                  <a:cubicBezTo>
                    <a:pt x="178" y="23"/>
                    <a:pt x="177" y="22"/>
                    <a:pt x="177" y="22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7"/>
                    <a:pt x="139" y="24"/>
                    <a:pt x="124" y="25"/>
                  </a:cubicBezTo>
                  <a:cubicBezTo>
                    <a:pt x="126" y="24"/>
                    <a:pt x="126" y="24"/>
                    <a:pt x="126" y="24"/>
                  </a:cubicBezTo>
                  <a:cubicBezTo>
                    <a:pt x="120" y="25"/>
                    <a:pt x="111" y="27"/>
                    <a:pt x="100" y="26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6"/>
                    <a:pt x="80" y="25"/>
                    <a:pt x="73" y="27"/>
                  </a:cubicBezTo>
                  <a:cubicBezTo>
                    <a:pt x="70" y="27"/>
                    <a:pt x="81" y="25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7"/>
                    <a:pt x="51" y="26"/>
                    <a:pt x="55" y="26"/>
                  </a:cubicBezTo>
                  <a:cubicBezTo>
                    <a:pt x="57" y="26"/>
                    <a:pt x="55" y="26"/>
                    <a:pt x="55" y="27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7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2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5"/>
                    <a:pt x="3" y="36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6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0" y="39"/>
                    <a:pt x="41" y="36"/>
                    <a:pt x="19" y="39"/>
                  </a:cubicBezTo>
                  <a:cubicBezTo>
                    <a:pt x="25" y="39"/>
                    <a:pt x="31" y="37"/>
                    <a:pt x="34" y="36"/>
                  </a:cubicBezTo>
                  <a:cubicBezTo>
                    <a:pt x="44" y="35"/>
                    <a:pt x="42" y="36"/>
                    <a:pt x="46" y="36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54" y="36"/>
                    <a:pt x="29" y="41"/>
                    <a:pt x="46" y="40"/>
                  </a:cubicBezTo>
                  <a:cubicBezTo>
                    <a:pt x="65" y="38"/>
                    <a:pt x="77" y="41"/>
                    <a:pt x="87" y="41"/>
                  </a:cubicBezTo>
                  <a:cubicBezTo>
                    <a:pt x="107" y="39"/>
                    <a:pt x="79" y="40"/>
                    <a:pt x="92" y="38"/>
                  </a:cubicBezTo>
                  <a:cubicBezTo>
                    <a:pt x="103" y="37"/>
                    <a:pt x="97" y="38"/>
                    <a:pt x="104" y="38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21" y="35"/>
                    <a:pt x="109" y="38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9"/>
                    <a:pt x="124" y="37"/>
                    <a:pt x="129" y="38"/>
                  </a:cubicBezTo>
                  <a:cubicBezTo>
                    <a:pt x="129" y="38"/>
                    <a:pt x="116" y="39"/>
                    <a:pt x="124" y="39"/>
                  </a:cubicBezTo>
                  <a:cubicBezTo>
                    <a:pt x="155" y="36"/>
                    <a:pt x="163" y="37"/>
                    <a:pt x="191" y="36"/>
                  </a:cubicBezTo>
                  <a:cubicBezTo>
                    <a:pt x="189" y="37"/>
                    <a:pt x="189" y="37"/>
                    <a:pt x="189" y="37"/>
                  </a:cubicBezTo>
                  <a:cubicBezTo>
                    <a:pt x="192" y="36"/>
                    <a:pt x="194" y="36"/>
                    <a:pt x="197" y="36"/>
                  </a:cubicBezTo>
                  <a:cubicBezTo>
                    <a:pt x="196" y="37"/>
                    <a:pt x="196" y="37"/>
                    <a:pt x="196" y="37"/>
                  </a:cubicBezTo>
                  <a:cubicBezTo>
                    <a:pt x="200" y="36"/>
                    <a:pt x="228" y="33"/>
                    <a:pt x="246" y="33"/>
                  </a:cubicBezTo>
                  <a:cubicBezTo>
                    <a:pt x="237" y="35"/>
                    <a:pt x="237" y="35"/>
                    <a:pt x="237" y="35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30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9"/>
                  </a:moveTo>
                  <a:cubicBezTo>
                    <a:pt x="714" y="19"/>
                    <a:pt x="714" y="19"/>
                    <a:pt x="714" y="19"/>
                  </a:cubicBezTo>
                  <a:cubicBezTo>
                    <a:pt x="712" y="19"/>
                    <a:pt x="711" y="19"/>
                    <a:pt x="709" y="19"/>
                  </a:cubicBezTo>
                  <a:cubicBezTo>
                    <a:pt x="703" y="19"/>
                    <a:pt x="703" y="19"/>
                    <a:pt x="703" y="19"/>
                  </a:cubicBezTo>
                  <a:cubicBezTo>
                    <a:pt x="703" y="18"/>
                    <a:pt x="706" y="18"/>
                    <a:pt x="709" y="19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8"/>
                  </a:cubicBezTo>
                  <a:cubicBezTo>
                    <a:pt x="1323" y="18"/>
                    <a:pt x="1327" y="18"/>
                    <a:pt x="1325" y="17"/>
                  </a:cubicBezTo>
                  <a:close/>
                  <a:moveTo>
                    <a:pt x="694" y="8"/>
                  </a:moveTo>
                  <a:cubicBezTo>
                    <a:pt x="699" y="7"/>
                    <a:pt x="699" y="7"/>
                    <a:pt x="699" y="7"/>
                  </a:cubicBezTo>
                  <a:cubicBezTo>
                    <a:pt x="703" y="8"/>
                    <a:pt x="703" y="8"/>
                    <a:pt x="703" y="8"/>
                  </a:cubicBezTo>
                  <a:lnTo>
                    <a:pt x="694" y="8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2"/>
                    <a:pt x="502" y="21"/>
                  </a:cubicBezTo>
                  <a:cubicBezTo>
                    <a:pt x="503" y="21"/>
                    <a:pt x="503" y="21"/>
                    <a:pt x="504" y="21"/>
                  </a:cubicBezTo>
                  <a:cubicBezTo>
                    <a:pt x="502" y="21"/>
                    <a:pt x="502" y="21"/>
                    <a:pt x="502" y="21"/>
                  </a:cubicBezTo>
                  <a:cubicBezTo>
                    <a:pt x="498" y="22"/>
                    <a:pt x="493" y="24"/>
                    <a:pt x="486" y="22"/>
                  </a:cubicBezTo>
                  <a:close/>
                  <a:moveTo>
                    <a:pt x="687" y="17"/>
                  </a:moveTo>
                  <a:cubicBezTo>
                    <a:pt x="687" y="18"/>
                    <a:pt x="676" y="18"/>
                    <a:pt x="673" y="19"/>
                  </a:cubicBezTo>
                  <a:cubicBezTo>
                    <a:pt x="668" y="19"/>
                    <a:pt x="675" y="18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7"/>
                  </a:cubicBezTo>
                  <a:close/>
                  <a:moveTo>
                    <a:pt x="900" y="14"/>
                  </a:moveTo>
                  <a:cubicBezTo>
                    <a:pt x="891" y="15"/>
                    <a:pt x="891" y="15"/>
                    <a:pt x="891" y="15"/>
                  </a:cubicBezTo>
                  <a:cubicBezTo>
                    <a:pt x="894" y="15"/>
                    <a:pt x="894" y="15"/>
                    <a:pt x="894" y="15"/>
                  </a:cubicBezTo>
                  <a:lnTo>
                    <a:pt x="900" y="14"/>
                  </a:lnTo>
                  <a:close/>
                  <a:moveTo>
                    <a:pt x="943" y="15"/>
                  </a:moveTo>
                  <a:cubicBezTo>
                    <a:pt x="954" y="15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4"/>
                  </a:cubicBezTo>
                  <a:cubicBezTo>
                    <a:pt x="939" y="13"/>
                    <a:pt x="932" y="16"/>
                    <a:pt x="943" y="15"/>
                  </a:cubicBezTo>
                  <a:close/>
                  <a:moveTo>
                    <a:pt x="578" y="17"/>
                  </a:moveTo>
                  <a:cubicBezTo>
                    <a:pt x="585" y="16"/>
                    <a:pt x="593" y="13"/>
                    <a:pt x="606" y="15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9" y="14"/>
                    <a:pt x="584" y="17"/>
                    <a:pt x="578" y="17"/>
                  </a:cubicBezTo>
                  <a:close/>
                  <a:moveTo>
                    <a:pt x="1028" y="13"/>
                  </a:moveTo>
                  <a:cubicBezTo>
                    <a:pt x="1032" y="13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3"/>
                    <a:pt x="1026" y="13"/>
                    <a:pt x="1028" y="13"/>
                  </a:cubicBezTo>
                  <a:close/>
                  <a:moveTo>
                    <a:pt x="1024" y="11"/>
                  </a:moveTo>
                  <a:cubicBezTo>
                    <a:pt x="1019" y="11"/>
                    <a:pt x="1021" y="9"/>
                    <a:pt x="1012" y="10"/>
                  </a:cubicBezTo>
                  <a:cubicBezTo>
                    <a:pt x="1013" y="11"/>
                    <a:pt x="1010" y="14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5"/>
                  </a:moveTo>
                  <a:cubicBezTo>
                    <a:pt x="987" y="14"/>
                    <a:pt x="987" y="14"/>
                    <a:pt x="987" y="14"/>
                  </a:cubicBezTo>
                  <a:cubicBezTo>
                    <a:pt x="995" y="12"/>
                    <a:pt x="996" y="14"/>
                    <a:pt x="1002" y="15"/>
                  </a:cubicBezTo>
                  <a:cubicBezTo>
                    <a:pt x="1007" y="15"/>
                    <a:pt x="1007" y="15"/>
                    <a:pt x="1007" y="15"/>
                  </a:cubicBezTo>
                  <a:cubicBezTo>
                    <a:pt x="1005" y="15"/>
                    <a:pt x="1004" y="15"/>
                    <a:pt x="1002" y="15"/>
                  </a:cubicBezTo>
                  <a:close/>
                  <a:moveTo>
                    <a:pt x="1118" y="15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6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5"/>
                    <a:pt x="1106" y="14"/>
                    <a:pt x="1118" y="15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4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4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8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8"/>
                  </a:lnTo>
                  <a:close/>
                  <a:moveTo>
                    <a:pt x="1336" y="14"/>
                  </a:moveTo>
                  <a:cubicBezTo>
                    <a:pt x="1331" y="14"/>
                    <a:pt x="1331" y="14"/>
                    <a:pt x="1331" y="14"/>
                  </a:cubicBezTo>
                  <a:cubicBezTo>
                    <a:pt x="1328" y="13"/>
                    <a:pt x="1328" y="13"/>
                    <a:pt x="1328" y="13"/>
                  </a:cubicBezTo>
                  <a:lnTo>
                    <a:pt x="1336" y="14"/>
                  </a:lnTo>
                  <a:close/>
                  <a:moveTo>
                    <a:pt x="1224" y="11"/>
                  </a:moveTo>
                  <a:cubicBezTo>
                    <a:pt x="1226" y="11"/>
                    <a:pt x="1226" y="11"/>
                    <a:pt x="1227" y="11"/>
                  </a:cubicBezTo>
                  <a:cubicBezTo>
                    <a:pt x="1235" y="12"/>
                    <a:pt x="1255" y="13"/>
                    <a:pt x="1266" y="13"/>
                  </a:cubicBezTo>
                  <a:cubicBezTo>
                    <a:pt x="1270" y="14"/>
                    <a:pt x="1257" y="15"/>
                    <a:pt x="1253" y="15"/>
                  </a:cubicBezTo>
                  <a:cubicBezTo>
                    <a:pt x="1259" y="11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3"/>
                  </a:cubicBezTo>
                  <a:cubicBezTo>
                    <a:pt x="1236" y="12"/>
                    <a:pt x="1230" y="12"/>
                    <a:pt x="1226" y="12"/>
                  </a:cubicBezTo>
                  <a:cubicBezTo>
                    <a:pt x="1225" y="12"/>
                    <a:pt x="1224" y="13"/>
                    <a:pt x="1223" y="13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2"/>
                    <a:pt x="1227" y="11"/>
                    <a:pt x="1227" y="11"/>
                  </a:cubicBezTo>
                  <a:cubicBezTo>
                    <a:pt x="1225" y="11"/>
                    <a:pt x="1224" y="11"/>
                    <a:pt x="1224" y="11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1"/>
                  </a:cubicBezTo>
                  <a:cubicBezTo>
                    <a:pt x="1078" y="10"/>
                    <a:pt x="1081" y="9"/>
                    <a:pt x="1084" y="9"/>
                  </a:cubicBezTo>
                  <a:cubicBezTo>
                    <a:pt x="1085" y="9"/>
                    <a:pt x="1086" y="9"/>
                    <a:pt x="1090" y="9"/>
                  </a:cubicBezTo>
                  <a:cubicBezTo>
                    <a:pt x="1088" y="9"/>
                    <a:pt x="1086" y="9"/>
                    <a:pt x="1084" y="9"/>
                  </a:cubicBezTo>
                  <a:close/>
                  <a:moveTo>
                    <a:pt x="1091" y="7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6"/>
                    <a:pt x="1091" y="7"/>
                  </a:cubicBezTo>
                  <a:close/>
                  <a:moveTo>
                    <a:pt x="1041" y="8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8"/>
                  </a:lnTo>
                  <a:close/>
                  <a:moveTo>
                    <a:pt x="868" y="10"/>
                  </a:moveTo>
                  <a:cubicBezTo>
                    <a:pt x="858" y="10"/>
                    <a:pt x="858" y="10"/>
                    <a:pt x="858" y="10"/>
                  </a:cubicBezTo>
                  <a:cubicBezTo>
                    <a:pt x="860" y="9"/>
                    <a:pt x="870" y="8"/>
                    <a:pt x="879" y="9"/>
                  </a:cubicBezTo>
                  <a:cubicBezTo>
                    <a:pt x="868" y="5"/>
                    <a:pt x="875" y="9"/>
                    <a:pt x="857" y="8"/>
                  </a:cubicBezTo>
                  <a:cubicBezTo>
                    <a:pt x="877" y="8"/>
                    <a:pt x="869" y="6"/>
                    <a:pt x="868" y="5"/>
                  </a:cubicBezTo>
                  <a:cubicBezTo>
                    <a:pt x="864" y="7"/>
                    <a:pt x="838" y="6"/>
                    <a:pt x="846" y="9"/>
                  </a:cubicBezTo>
                  <a:cubicBezTo>
                    <a:pt x="853" y="9"/>
                    <a:pt x="863" y="12"/>
                    <a:pt x="868" y="10"/>
                  </a:cubicBezTo>
                  <a:close/>
                  <a:moveTo>
                    <a:pt x="736" y="9"/>
                  </a:moveTo>
                  <a:cubicBezTo>
                    <a:pt x="724" y="10"/>
                    <a:pt x="724" y="10"/>
                    <a:pt x="724" y="10"/>
                  </a:cubicBezTo>
                  <a:cubicBezTo>
                    <a:pt x="737" y="10"/>
                    <a:pt x="737" y="10"/>
                    <a:pt x="737" y="10"/>
                  </a:cubicBezTo>
                  <a:lnTo>
                    <a:pt x="736" y="9"/>
                  </a:lnTo>
                  <a:close/>
                  <a:moveTo>
                    <a:pt x="390" y="16"/>
                  </a:moveTo>
                  <a:cubicBezTo>
                    <a:pt x="394" y="14"/>
                    <a:pt x="411" y="15"/>
                    <a:pt x="410" y="16"/>
                  </a:cubicBezTo>
                  <a:cubicBezTo>
                    <a:pt x="408" y="15"/>
                    <a:pt x="398" y="16"/>
                    <a:pt x="390" y="16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2"/>
                    <a:pt x="270" y="22"/>
                    <a:pt x="270" y="22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8"/>
                    <a:pt x="168" y="28"/>
                    <a:pt x="168" y="28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30"/>
                  </a:moveTo>
                  <a:cubicBezTo>
                    <a:pt x="98" y="28"/>
                    <a:pt x="98" y="28"/>
                    <a:pt x="98" y="28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30"/>
                  </a:lnTo>
                  <a:close/>
                  <a:moveTo>
                    <a:pt x="99" y="31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9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30"/>
                    <a:pt x="119" y="29"/>
                  </a:cubicBezTo>
                  <a:cubicBezTo>
                    <a:pt x="114" y="28"/>
                    <a:pt x="118" y="28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30"/>
                    <a:pt x="99" y="30"/>
                    <a:pt x="99" y="31"/>
                  </a:cubicBezTo>
                  <a:close/>
                  <a:moveTo>
                    <a:pt x="149" y="28"/>
                  </a:moveTo>
                  <a:cubicBezTo>
                    <a:pt x="148" y="28"/>
                    <a:pt x="147" y="28"/>
                    <a:pt x="147" y="27"/>
                  </a:cubicBezTo>
                  <a:cubicBezTo>
                    <a:pt x="138" y="27"/>
                    <a:pt x="128" y="28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6"/>
                  </a:cubicBezTo>
                  <a:cubicBezTo>
                    <a:pt x="149" y="26"/>
                    <a:pt x="153" y="25"/>
                    <a:pt x="157" y="24"/>
                  </a:cubicBezTo>
                  <a:cubicBezTo>
                    <a:pt x="155" y="25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7"/>
                    <a:pt x="159" y="27"/>
                  </a:cubicBezTo>
                  <a:cubicBezTo>
                    <a:pt x="158" y="28"/>
                    <a:pt x="158" y="28"/>
                    <a:pt x="158" y="28"/>
                  </a:cubicBezTo>
                  <a:cubicBezTo>
                    <a:pt x="157" y="28"/>
                    <a:pt x="156" y="27"/>
                    <a:pt x="154" y="27"/>
                  </a:cubicBezTo>
                  <a:cubicBezTo>
                    <a:pt x="152" y="28"/>
                    <a:pt x="151" y="28"/>
                    <a:pt x="149" y="28"/>
                  </a:cubicBezTo>
                  <a:close/>
                  <a:moveTo>
                    <a:pt x="92" y="33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79" y="34"/>
                    <a:pt x="86" y="33"/>
                    <a:pt x="92" y="33"/>
                  </a:cubicBezTo>
                  <a:close/>
                  <a:moveTo>
                    <a:pt x="357" y="18"/>
                  </a:moveTo>
                  <a:cubicBezTo>
                    <a:pt x="358" y="18"/>
                    <a:pt x="372" y="17"/>
                    <a:pt x="373" y="16"/>
                  </a:cubicBezTo>
                  <a:cubicBezTo>
                    <a:pt x="376" y="18"/>
                    <a:pt x="376" y="18"/>
                    <a:pt x="376" y="18"/>
                  </a:cubicBezTo>
                  <a:cubicBezTo>
                    <a:pt x="369" y="18"/>
                    <a:pt x="362" y="19"/>
                    <a:pt x="365" y="20"/>
                  </a:cubicBezTo>
                  <a:cubicBezTo>
                    <a:pt x="360" y="19"/>
                    <a:pt x="355" y="20"/>
                    <a:pt x="357" y="18"/>
                  </a:cubicBezTo>
                  <a:close/>
                  <a:moveTo>
                    <a:pt x="715" y="10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10"/>
                  </a:cubicBezTo>
                  <a:close/>
                  <a:moveTo>
                    <a:pt x="717" y="12"/>
                  </a:moveTo>
                  <a:cubicBezTo>
                    <a:pt x="722" y="12"/>
                    <a:pt x="722" y="12"/>
                    <a:pt x="722" y="12"/>
                  </a:cubicBezTo>
                  <a:cubicBezTo>
                    <a:pt x="727" y="11"/>
                    <a:pt x="727" y="10"/>
                    <a:pt x="736" y="10"/>
                  </a:cubicBezTo>
                  <a:cubicBezTo>
                    <a:pt x="734" y="11"/>
                    <a:pt x="730" y="10"/>
                    <a:pt x="728" y="11"/>
                  </a:cubicBezTo>
                  <a:cubicBezTo>
                    <a:pt x="728" y="12"/>
                    <a:pt x="727" y="12"/>
                    <a:pt x="722" y="12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2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1"/>
                    <a:pt x="422" y="20"/>
                    <a:pt x="424" y="20"/>
                  </a:cubicBezTo>
                  <a:cubicBezTo>
                    <a:pt x="426" y="20"/>
                    <a:pt x="427" y="20"/>
                    <a:pt x="428" y="19"/>
                  </a:cubicBezTo>
                  <a:cubicBezTo>
                    <a:pt x="426" y="20"/>
                    <a:pt x="425" y="20"/>
                    <a:pt x="424" y="20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1"/>
                    <a:pt x="424" y="20"/>
                    <a:pt x="423" y="21"/>
                  </a:cubicBezTo>
                  <a:lnTo>
                    <a:pt x="418" y="22"/>
                  </a:lnTo>
                  <a:close/>
                  <a:moveTo>
                    <a:pt x="219" y="31"/>
                  </a:moveTo>
                  <a:cubicBezTo>
                    <a:pt x="224" y="31"/>
                    <a:pt x="225" y="30"/>
                    <a:pt x="232" y="31"/>
                  </a:cubicBezTo>
                  <a:cubicBezTo>
                    <a:pt x="227" y="32"/>
                    <a:pt x="221" y="32"/>
                    <a:pt x="219" y="31"/>
                  </a:cubicBezTo>
                  <a:close/>
                  <a:moveTo>
                    <a:pt x="467" y="22"/>
                  </a:moveTo>
                  <a:cubicBezTo>
                    <a:pt x="468" y="21"/>
                    <a:pt x="479" y="21"/>
                    <a:pt x="475" y="20"/>
                  </a:cubicBezTo>
                  <a:cubicBezTo>
                    <a:pt x="471" y="20"/>
                    <a:pt x="471" y="20"/>
                    <a:pt x="471" y="20"/>
                  </a:cubicBezTo>
                  <a:cubicBezTo>
                    <a:pt x="478" y="20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9"/>
                    <a:pt x="469" y="20"/>
                    <a:pt x="481" y="21"/>
                  </a:cubicBezTo>
                  <a:cubicBezTo>
                    <a:pt x="485" y="21"/>
                    <a:pt x="473" y="22"/>
                    <a:pt x="467" y="22"/>
                  </a:cubicBezTo>
                  <a:close/>
                  <a:moveTo>
                    <a:pt x="204" y="35"/>
                  </a:moveTo>
                  <a:cubicBezTo>
                    <a:pt x="211" y="34"/>
                    <a:pt x="209" y="32"/>
                    <a:pt x="221" y="32"/>
                  </a:cubicBezTo>
                  <a:cubicBezTo>
                    <a:pt x="212" y="33"/>
                    <a:pt x="214" y="35"/>
                    <a:pt x="204" y="35"/>
                  </a:cubicBezTo>
                  <a:close/>
                  <a:moveTo>
                    <a:pt x="398" y="27"/>
                  </a:moveTo>
                  <a:cubicBezTo>
                    <a:pt x="398" y="28"/>
                    <a:pt x="398" y="28"/>
                    <a:pt x="398" y="28"/>
                  </a:cubicBezTo>
                  <a:cubicBezTo>
                    <a:pt x="408" y="27"/>
                    <a:pt x="408" y="27"/>
                    <a:pt x="408" y="27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2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4"/>
                    <a:pt x="752" y="4"/>
                    <a:pt x="753" y="4"/>
                  </a:cubicBezTo>
                  <a:cubicBezTo>
                    <a:pt x="753" y="4"/>
                    <a:pt x="752" y="4"/>
                    <a:pt x="750" y="3"/>
                  </a:cubicBezTo>
                  <a:close/>
                  <a:moveTo>
                    <a:pt x="773" y="3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3"/>
                  </a:lnTo>
                  <a:close/>
                  <a:moveTo>
                    <a:pt x="1563" y="15"/>
                  </a:moveTo>
                  <a:cubicBezTo>
                    <a:pt x="1568" y="14"/>
                    <a:pt x="1558" y="15"/>
                    <a:pt x="1554" y="14"/>
                  </a:cubicBezTo>
                  <a:cubicBezTo>
                    <a:pt x="1558" y="15"/>
                    <a:pt x="1560" y="16"/>
                    <a:pt x="1563" y="15"/>
                  </a:cubicBezTo>
                  <a:close/>
                  <a:moveTo>
                    <a:pt x="1532" y="17"/>
                  </a:moveTo>
                  <a:cubicBezTo>
                    <a:pt x="1535" y="16"/>
                    <a:pt x="1538" y="16"/>
                    <a:pt x="1542" y="16"/>
                  </a:cubicBezTo>
                  <a:cubicBezTo>
                    <a:pt x="1539" y="16"/>
                    <a:pt x="1537" y="16"/>
                    <a:pt x="1532" y="17"/>
                  </a:cubicBezTo>
                  <a:close/>
                  <a:moveTo>
                    <a:pt x="1557" y="17"/>
                  </a:moveTo>
                  <a:cubicBezTo>
                    <a:pt x="1551" y="16"/>
                    <a:pt x="1546" y="16"/>
                    <a:pt x="1542" y="16"/>
                  </a:cubicBezTo>
                  <a:cubicBezTo>
                    <a:pt x="1546" y="16"/>
                    <a:pt x="1549" y="17"/>
                    <a:pt x="1557" y="17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4"/>
                    <a:pt x="1464" y="14"/>
                  </a:cubicBezTo>
                  <a:cubicBezTo>
                    <a:pt x="1443" y="13"/>
                    <a:pt x="1468" y="12"/>
                    <a:pt x="1469" y="12"/>
                  </a:cubicBezTo>
                  <a:cubicBezTo>
                    <a:pt x="1457" y="12"/>
                    <a:pt x="1457" y="13"/>
                    <a:pt x="1450" y="14"/>
                  </a:cubicBezTo>
                  <a:close/>
                  <a:moveTo>
                    <a:pt x="1423" y="14"/>
                  </a:moveTo>
                  <a:cubicBezTo>
                    <a:pt x="1425" y="14"/>
                    <a:pt x="1427" y="14"/>
                    <a:pt x="1428" y="14"/>
                  </a:cubicBezTo>
                  <a:cubicBezTo>
                    <a:pt x="1426" y="14"/>
                    <a:pt x="1425" y="14"/>
                    <a:pt x="1423" y="14"/>
                  </a:cubicBezTo>
                  <a:close/>
                  <a:moveTo>
                    <a:pt x="1415" y="13"/>
                  </a:moveTo>
                  <a:cubicBezTo>
                    <a:pt x="1408" y="13"/>
                    <a:pt x="1406" y="14"/>
                    <a:pt x="1402" y="15"/>
                  </a:cubicBezTo>
                  <a:cubicBezTo>
                    <a:pt x="1411" y="15"/>
                    <a:pt x="1416" y="14"/>
                    <a:pt x="1423" y="14"/>
                  </a:cubicBezTo>
                  <a:cubicBezTo>
                    <a:pt x="1418" y="14"/>
                    <a:pt x="1413" y="14"/>
                    <a:pt x="1415" y="13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4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4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2"/>
                    <a:pt x="1081" y="2"/>
                    <a:pt x="1081" y="2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3"/>
                    <a:pt x="1031" y="3"/>
                    <a:pt x="1031" y="3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9"/>
                  </a:moveTo>
                  <a:cubicBezTo>
                    <a:pt x="562" y="10"/>
                    <a:pt x="580" y="9"/>
                    <a:pt x="586" y="10"/>
                  </a:cubicBezTo>
                  <a:cubicBezTo>
                    <a:pt x="582" y="7"/>
                    <a:pt x="571" y="11"/>
                    <a:pt x="563" y="9"/>
                  </a:cubicBezTo>
                  <a:close/>
                  <a:moveTo>
                    <a:pt x="222" y="21"/>
                  </a:moveTo>
                  <a:cubicBezTo>
                    <a:pt x="240" y="20"/>
                    <a:pt x="240" y="20"/>
                    <a:pt x="240" y="20"/>
                  </a:cubicBezTo>
                  <a:cubicBezTo>
                    <a:pt x="226" y="20"/>
                    <a:pt x="236" y="20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"/>
            <p:cNvSpPr>
              <a:spLocks noEditPoints="1"/>
            </p:cNvSpPr>
            <p:nvPr/>
          </p:nvSpPr>
          <p:spPr bwMode="auto">
            <a:xfrm>
              <a:off x="976312" y="2628900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1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29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1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5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8"/>
                    <a:pt x="1606" y="18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19"/>
                    <a:pt x="1608" y="19"/>
                    <a:pt x="1608" y="19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1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7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3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3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6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8"/>
                    <a:pt x="350" y="28"/>
                    <a:pt x="350" y="28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8"/>
                    <a:pt x="366" y="28"/>
                    <a:pt x="366" y="28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2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3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1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8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0"/>
                    <a:pt x="688" y="20"/>
                    <a:pt x="688" y="20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8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8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4"/>
                    <a:pt x="846" y="16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5"/>
                    <a:pt x="921" y="15"/>
                    <a:pt x="921" y="15"/>
                  </a:cubicBezTo>
                  <a:cubicBezTo>
                    <a:pt x="925" y="15"/>
                    <a:pt x="931" y="14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4"/>
                    <a:pt x="966" y="14"/>
                    <a:pt x="981" y="14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8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5"/>
                    <a:pt x="1161" y="15"/>
                    <a:pt x="1161" y="15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5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6"/>
                    <a:pt x="1338" y="18"/>
                  </a:cubicBezTo>
                  <a:cubicBezTo>
                    <a:pt x="1340" y="15"/>
                    <a:pt x="1369" y="17"/>
                    <a:pt x="1387" y="15"/>
                  </a:cubicBezTo>
                  <a:cubicBezTo>
                    <a:pt x="1391" y="17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19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20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4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19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2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0"/>
                    <a:pt x="1280" y="14"/>
                    <a:pt x="1270" y="11"/>
                  </a:cubicBezTo>
                  <a:cubicBezTo>
                    <a:pt x="1277" y="10"/>
                    <a:pt x="1286" y="10"/>
                    <a:pt x="1294" y="9"/>
                  </a:cubicBezTo>
                  <a:cubicBezTo>
                    <a:pt x="1292" y="9"/>
                    <a:pt x="1289" y="8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5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0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2"/>
                    <a:pt x="1099" y="2"/>
                  </a:cubicBezTo>
                  <a:cubicBezTo>
                    <a:pt x="1089" y="3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3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2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3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2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1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6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6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5"/>
                  </a:cubicBezTo>
                  <a:cubicBezTo>
                    <a:pt x="804" y="4"/>
                    <a:pt x="813" y="3"/>
                    <a:pt x="818" y="2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7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1"/>
                    <a:pt x="717" y="1"/>
                    <a:pt x="717" y="1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1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9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2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4"/>
                    <a:pt x="428" y="14"/>
                    <a:pt x="418" y="12"/>
                  </a:cubicBezTo>
                  <a:cubicBezTo>
                    <a:pt x="411" y="11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7"/>
                    <a:pt x="306" y="16"/>
                    <a:pt x="308" y="15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1"/>
                    <a:pt x="214" y="21"/>
                  </a:cubicBezTo>
                  <a:cubicBezTo>
                    <a:pt x="202" y="22"/>
                    <a:pt x="203" y="25"/>
                    <a:pt x="189" y="24"/>
                  </a:cubicBezTo>
                  <a:cubicBezTo>
                    <a:pt x="196" y="23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4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5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6"/>
                    <a:pt x="43" y="25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1"/>
                    <a:pt x="6" y="31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8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1"/>
                    <a:pt x="299" y="31"/>
                    <a:pt x="299" y="31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19"/>
                    <a:pt x="495" y="21"/>
                    <a:pt x="502" y="20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0"/>
                    <a:pt x="502" y="20"/>
                    <a:pt x="502" y="20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7"/>
                    <a:pt x="676" y="18"/>
                    <a:pt x="673" y="19"/>
                  </a:cubicBezTo>
                  <a:cubicBezTo>
                    <a:pt x="668" y="18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2"/>
                  </a:moveTo>
                  <a:cubicBezTo>
                    <a:pt x="1032" y="12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2"/>
                    <a:pt x="1026" y="12"/>
                    <a:pt x="1028" y="12"/>
                  </a:cubicBezTo>
                  <a:close/>
                  <a:moveTo>
                    <a:pt x="1024" y="10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2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0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2"/>
                    <a:pt x="1328" y="12"/>
                    <a:pt x="1328" y="12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0"/>
                    <a:pt x="1227" y="11"/>
                  </a:cubicBezTo>
                  <a:cubicBezTo>
                    <a:pt x="1235" y="12"/>
                    <a:pt x="1255" y="12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1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9"/>
                    <a:pt x="1081" y="9"/>
                    <a:pt x="1084" y="9"/>
                  </a:cubicBezTo>
                  <a:cubicBezTo>
                    <a:pt x="1085" y="8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7"/>
                  </a:cubicBezTo>
                  <a:cubicBezTo>
                    <a:pt x="877" y="7"/>
                    <a:pt x="869" y="5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29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29"/>
                  </a:lnTo>
                  <a:close/>
                  <a:moveTo>
                    <a:pt x="99" y="30"/>
                  </a:moveTo>
                  <a:cubicBezTo>
                    <a:pt x="101" y="30"/>
                    <a:pt x="101" y="29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29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4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0"/>
                    <a:pt x="730" y="10"/>
                    <a:pt x="728" y="10"/>
                  </a:cubicBezTo>
                  <a:cubicBezTo>
                    <a:pt x="728" y="12"/>
                    <a:pt x="727" y="11"/>
                    <a:pt x="722" y="11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1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1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0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3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4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4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5"/>
                    <a:pt x="1542" y="15"/>
                  </a:cubicBezTo>
                  <a:cubicBezTo>
                    <a:pt x="1539" y="15"/>
                    <a:pt x="1537" y="15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5"/>
                    <a:pt x="1542" y="15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3"/>
                    <a:pt x="1464" y="13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4"/>
                  </a:cubicBezTo>
                  <a:close/>
                  <a:moveTo>
                    <a:pt x="1423" y="13"/>
                  </a:moveTo>
                  <a:cubicBezTo>
                    <a:pt x="1425" y="13"/>
                    <a:pt x="1427" y="13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3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4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1"/>
                    <a:pt x="1118" y="1"/>
                    <a:pt x="1118" y="1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19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2"/>
            <p:cNvSpPr>
              <a:spLocks noEditPoints="1"/>
            </p:cNvSpPr>
            <p:nvPr/>
          </p:nvSpPr>
          <p:spPr bwMode="auto">
            <a:xfrm>
              <a:off x="976312" y="3100388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6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30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2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8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5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30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2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6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9"/>
                    <a:pt x="1606" y="19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20"/>
                    <a:pt x="1608" y="20"/>
                    <a:pt x="1608" y="20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2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6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8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6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4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4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7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2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2"/>
                  </a:cubicBezTo>
                  <a:close/>
                  <a:moveTo>
                    <a:pt x="322" y="32"/>
                  </a:moveTo>
                  <a:cubicBezTo>
                    <a:pt x="350" y="29"/>
                    <a:pt x="350" y="29"/>
                    <a:pt x="350" y="29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5" y="30"/>
                    <a:pt x="365" y="30"/>
                    <a:pt x="365" y="30"/>
                  </a:cubicBezTo>
                  <a:cubicBezTo>
                    <a:pt x="409" y="29"/>
                    <a:pt x="447" y="22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4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2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1"/>
                    <a:pt x="688" y="21"/>
                    <a:pt x="688" y="21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9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9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9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5"/>
                    <a:pt x="846" y="17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5"/>
                    <a:pt x="931" y="15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5"/>
                    <a:pt x="966" y="15"/>
                    <a:pt x="981" y="15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8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6"/>
                    <a:pt x="1161" y="16"/>
                    <a:pt x="1161" y="16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6"/>
                    <a:pt x="1182" y="15"/>
                    <a:pt x="1189" y="15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7"/>
                    <a:pt x="1338" y="19"/>
                  </a:cubicBezTo>
                  <a:cubicBezTo>
                    <a:pt x="1340" y="15"/>
                    <a:pt x="1369" y="17"/>
                    <a:pt x="1387" y="16"/>
                  </a:cubicBezTo>
                  <a:cubicBezTo>
                    <a:pt x="1391" y="18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20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20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8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20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4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2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1"/>
                    <a:pt x="1280" y="14"/>
                    <a:pt x="1270" y="11"/>
                  </a:cubicBezTo>
                  <a:cubicBezTo>
                    <a:pt x="1277" y="11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8"/>
                    <a:pt x="1214" y="8"/>
                    <a:pt x="1200" y="11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6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7"/>
                    <a:pt x="1190" y="7"/>
                  </a:cubicBezTo>
                  <a:cubicBezTo>
                    <a:pt x="1161" y="7"/>
                    <a:pt x="1122" y="11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3"/>
                    <a:pt x="1099" y="2"/>
                  </a:cubicBezTo>
                  <a:cubicBezTo>
                    <a:pt x="1089" y="4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4"/>
                    <a:pt x="1015" y="3"/>
                    <a:pt x="1020" y="4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5"/>
                    <a:pt x="959" y="5"/>
                    <a:pt x="959" y="5"/>
                  </a:cubicBezTo>
                  <a:cubicBezTo>
                    <a:pt x="943" y="5"/>
                    <a:pt x="955" y="3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4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4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3"/>
                  </a:cubicBezTo>
                  <a:cubicBezTo>
                    <a:pt x="867" y="4"/>
                    <a:pt x="859" y="4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3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2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7"/>
                    <a:pt x="828" y="8"/>
                  </a:cubicBezTo>
                  <a:cubicBezTo>
                    <a:pt x="809" y="10"/>
                    <a:pt x="786" y="7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4"/>
                    <a:pt x="813" y="3"/>
                    <a:pt x="818" y="3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8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4"/>
                    <a:pt x="739" y="2"/>
                  </a:cubicBezTo>
                  <a:cubicBezTo>
                    <a:pt x="717" y="2"/>
                    <a:pt x="717" y="2"/>
                    <a:pt x="717" y="2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1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10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5"/>
                    <a:pt x="428" y="14"/>
                    <a:pt x="418" y="12"/>
                  </a:cubicBezTo>
                  <a:cubicBezTo>
                    <a:pt x="411" y="12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8"/>
                    <a:pt x="303" y="17"/>
                  </a:cubicBezTo>
                  <a:cubicBezTo>
                    <a:pt x="303" y="17"/>
                    <a:pt x="306" y="16"/>
                    <a:pt x="308" y="16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2"/>
                    <a:pt x="214" y="21"/>
                  </a:cubicBezTo>
                  <a:cubicBezTo>
                    <a:pt x="202" y="22"/>
                    <a:pt x="203" y="25"/>
                    <a:pt x="189" y="24"/>
                  </a:cubicBezTo>
                  <a:cubicBezTo>
                    <a:pt x="196" y="24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2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5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6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7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2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5"/>
                    <a:pt x="3" y="36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9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6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9"/>
                    <a:pt x="703" y="19"/>
                    <a:pt x="703" y="19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8"/>
                    <a:pt x="703" y="8"/>
                    <a:pt x="703" y="8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2"/>
                    <a:pt x="502" y="21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1"/>
                    <a:pt x="502" y="21"/>
                    <a:pt x="502" y="21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8"/>
                    <a:pt x="676" y="18"/>
                    <a:pt x="673" y="19"/>
                  </a:cubicBezTo>
                  <a:cubicBezTo>
                    <a:pt x="668" y="19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3"/>
                  </a:moveTo>
                  <a:cubicBezTo>
                    <a:pt x="1032" y="13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3"/>
                    <a:pt x="1026" y="12"/>
                    <a:pt x="1028" y="13"/>
                  </a:cubicBezTo>
                  <a:close/>
                  <a:moveTo>
                    <a:pt x="1024" y="11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5"/>
                    <a:pt x="1004" y="14"/>
                    <a:pt x="1002" y="14"/>
                  </a:cubicBezTo>
                  <a:close/>
                  <a:moveTo>
                    <a:pt x="1118" y="15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5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3"/>
                    <a:pt x="1328" y="13"/>
                    <a:pt x="1328" y="13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1"/>
                    <a:pt x="1227" y="11"/>
                  </a:cubicBezTo>
                  <a:cubicBezTo>
                    <a:pt x="1235" y="12"/>
                    <a:pt x="1255" y="13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2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10"/>
                    <a:pt x="1081" y="9"/>
                    <a:pt x="1084" y="9"/>
                  </a:cubicBezTo>
                  <a:cubicBezTo>
                    <a:pt x="1085" y="9"/>
                    <a:pt x="1086" y="8"/>
                    <a:pt x="1090" y="8"/>
                  </a:cubicBezTo>
                  <a:cubicBezTo>
                    <a:pt x="1088" y="8"/>
                    <a:pt x="1086" y="9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8"/>
                  </a:cubicBezTo>
                  <a:cubicBezTo>
                    <a:pt x="877" y="8"/>
                    <a:pt x="869" y="6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30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30"/>
                  </a:lnTo>
                  <a:close/>
                  <a:moveTo>
                    <a:pt x="99" y="30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30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5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7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8"/>
                    <a:pt x="372" y="17"/>
                    <a:pt x="373" y="16"/>
                  </a:cubicBezTo>
                  <a:cubicBezTo>
                    <a:pt x="376" y="18"/>
                    <a:pt x="376" y="18"/>
                    <a:pt x="376" y="18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2"/>
                    <a:pt x="722" y="12"/>
                    <a:pt x="722" y="12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1"/>
                    <a:pt x="730" y="10"/>
                    <a:pt x="728" y="11"/>
                  </a:cubicBezTo>
                  <a:cubicBezTo>
                    <a:pt x="728" y="12"/>
                    <a:pt x="727" y="11"/>
                    <a:pt x="722" y="12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2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1"/>
                    <a:pt x="424" y="20"/>
                    <a:pt x="423" y="21"/>
                  </a:cubicBezTo>
                  <a:lnTo>
                    <a:pt x="418" y="22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1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20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4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5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5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6"/>
                    <a:pt x="1542" y="16"/>
                  </a:cubicBezTo>
                  <a:cubicBezTo>
                    <a:pt x="1539" y="15"/>
                    <a:pt x="1537" y="16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6"/>
                    <a:pt x="1542" y="16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4"/>
                    <a:pt x="1464" y="14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4"/>
                  </a:cubicBezTo>
                  <a:close/>
                  <a:moveTo>
                    <a:pt x="1423" y="13"/>
                  </a:moveTo>
                  <a:cubicBezTo>
                    <a:pt x="1425" y="14"/>
                    <a:pt x="1427" y="14"/>
                    <a:pt x="1428" y="14"/>
                  </a:cubicBezTo>
                  <a:cubicBezTo>
                    <a:pt x="1426" y="14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3"/>
                    <a:pt x="1406" y="13"/>
                    <a:pt x="1402" y="14"/>
                  </a:cubicBezTo>
                  <a:cubicBezTo>
                    <a:pt x="1411" y="15"/>
                    <a:pt x="1416" y="14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20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3"/>
            <p:cNvSpPr>
              <a:spLocks noEditPoints="1"/>
            </p:cNvSpPr>
            <p:nvPr/>
          </p:nvSpPr>
          <p:spPr bwMode="auto">
            <a:xfrm>
              <a:off x="976312" y="3592513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19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7 h 41"/>
                <a:gd name="T26" fmla="*/ 1534 w 1647"/>
                <a:gd name="T27" fmla="*/ 20 h 41"/>
                <a:gd name="T28" fmla="*/ 1523 w 1647"/>
                <a:gd name="T29" fmla="*/ 17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1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0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29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1 h 41"/>
                <a:gd name="T104" fmla="*/ 515 w 1647"/>
                <a:gd name="T105" fmla="*/ 17 h 41"/>
                <a:gd name="T106" fmla="*/ 418 w 1647"/>
                <a:gd name="T107" fmla="*/ 21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5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8"/>
                    <a:pt x="1606" y="18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19"/>
                    <a:pt x="1608" y="19"/>
                    <a:pt x="1608" y="19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1"/>
                    <a:pt x="930" y="1"/>
                    <a:pt x="929" y="0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7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3"/>
                  </a:moveTo>
                  <a:cubicBezTo>
                    <a:pt x="978" y="3"/>
                    <a:pt x="978" y="3"/>
                    <a:pt x="978" y="3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3"/>
                  </a:cubicBezTo>
                  <a:close/>
                  <a:moveTo>
                    <a:pt x="712" y="19"/>
                  </a:moveTo>
                  <a:cubicBezTo>
                    <a:pt x="710" y="19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5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8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6"/>
                    <a:pt x="1564" y="17"/>
                  </a:cubicBezTo>
                  <a:cubicBezTo>
                    <a:pt x="1566" y="17"/>
                    <a:pt x="1568" y="16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8"/>
                    <a:pt x="350" y="28"/>
                    <a:pt x="350" y="28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8"/>
                    <a:pt x="366" y="28"/>
                    <a:pt x="366" y="28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1"/>
                    <a:pt x="491" y="24"/>
                  </a:cubicBezTo>
                  <a:cubicBezTo>
                    <a:pt x="490" y="24"/>
                    <a:pt x="490" y="24"/>
                    <a:pt x="490" y="24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3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3"/>
                  </a:cubicBezTo>
                  <a:cubicBezTo>
                    <a:pt x="573" y="25"/>
                    <a:pt x="593" y="21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0"/>
                    <a:pt x="623" y="19"/>
                  </a:cubicBezTo>
                  <a:cubicBezTo>
                    <a:pt x="612" y="20"/>
                    <a:pt x="612" y="20"/>
                    <a:pt x="612" y="20"/>
                  </a:cubicBezTo>
                  <a:cubicBezTo>
                    <a:pt x="624" y="23"/>
                    <a:pt x="648" y="18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0"/>
                    <a:pt x="688" y="20"/>
                    <a:pt x="688" y="20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8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6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8"/>
                    <a:pt x="786" y="19"/>
                    <a:pt x="785" y="19"/>
                  </a:cubicBezTo>
                  <a:cubicBezTo>
                    <a:pt x="800" y="20"/>
                    <a:pt x="805" y="15"/>
                    <a:pt x="815" y="18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7"/>
                    <a:pt x="847" y="15"/>
                  </a:cubicBezTo>
                  <a:cubicBezTo>
                    <a:pt x="861" y="14"/>
                    <a:pt x="846" y="16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5"/>
                    <a:pt x="921" y="15"/>
                    <a:pt x="921" y="15"/>
                  </a:cubicBezTo>
                  <a:cubicBezTo>
                    <a:pt x="925" y="15"/>
                    <a:pt x="931" y="14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4"/>
                    <a:pt x="966" y="14"/>
                    <a:pt x="981" y="14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7"/>
                    <a:pt x="1008" y="14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5"/>
                    <a:pt x="1161" y="15"/>
                    <a:pt x="1161" y="15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5"/>
                    <a:pt x="1164" y="15"/>
                    <a:pt x="1164" y="15"/>
                  </a:cubicBezTo>
                  <a:cubicBezTo>
                    <a:pt x="1173" y="15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8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6"/>
                    <a:pt x="1338" y="18"/>
                  </a:cubicBezTo>
                  <a:cubicBezTo>
                    <a:pt x="1340" y="15"/>
                    <a:pt x="1369" y="16"/>
                    <a:pt x="1387" y="15"/>
                  </a:cubicBezTo>
                  <a:cubicBezTo>
                    <a:pt x="1391" y="17"/>
                    <a:pt x="1376" y="16"/>
                    <a:pt x="1372" y="17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7"/>
                    <a:pt x="1411" y="17"/>
                    <a:pt x="1411" y="17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0"/>
                    <a:pt x="1500" y="20"/>
                    <a:pt x="1496" y="19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19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7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3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19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5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5"/>
                    <a:pt x="1389" y="14"/>
                  </a:cubicBezTo>
                  <a:cubicBezTo>
                    <a:pt x="1407" y="12"/>
                    <a:pt x="1381" y="14"/>
                    <a:pt x="1386" y="11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9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0"/>
                    <a:pt x="1315" y="10"/>
                    <a:pt x="1316" y="10"/>
                  </a:cubicBezTo>
                  <a:cubicBezTo>
                    <a:pt x="1300" y="10"/>
                    <a:pt x="1280" y="14"/>
                    <a:pt x="1270" y="11"/>
                  </a:cubicBezTo>
                  <a:cubicBezTo>
                    <a:pt x="1277" y="10"/>
                    <a:pt x="1286" y="9"/>
                    <a:pt x="1294" y="9"/>
                  </a:cubicBezTo>
                  <a:cubicBezTo>
                    <a:pt x="1292" y="9"/>
                    <a:pt x="1289" y="8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5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4"/>
                    <a:pt x="1210" y="4"/>
                    <a:pt x="1210" y="4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0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4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2"/>
                    <a:pt x="1099" y="2"/>
                  </a:cubicBezTo>
                  <a:cubicBezTo>
                    <a:pt x="1089" y="3"/>
                    <a:pt x="1074" y="4"/>
                    <a:pt x="1064" y="4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3"/>
                    <a:pt x="1049" y="3"/>
                    <a:pt x="1051" y="2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3"/>
                  </a:cubicBezTo>
                  <a:cubicBezTo>
                    <a:pt x="1004" y="2"/>
                    <a:pt x="991" y="6"/>
                    <a:pt x="978" y="3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3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2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3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2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1"/>
                    <a:pt x="849" y="3"/>
                    <a:pt x="832" y="2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6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6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5"/>
                  </a:cubicBezTo>
                  <a:cubicBezTo>
                    <a:pt x="804" y="4"/>
                    <a:pt x="813" y="3"/>
                    <a:pt x="818" y="2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3"/>
                  </a:cubicBezTo>
                  <a:cubicBezTo>
                    <a:pt x="754" y="4"/>
                    <a:pt x="731" y="5"/>
                    <a:pt x="738" y="8"/>
                  </a:cubicBezTo>
                  <a:cubicBezTo>
                    <a:pt x="722" y="8"/>
                    <a:pt x="728" y="5"/>
                    <a:pt x="713" y="7"/>
                  </a:cubicBezTo>
                  <a:cubicBezTo>
                    <a:pt x="719" y="5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1"/>
                    <a:pt x="717" y="1"/>
                    <a:pt x="717" y="1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5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0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1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9"/>
                    <a:pt x="503" y="9"/>
                    <a:pt x="503" y="9"/>
                  </a:cubicBezTo>
                  <a:cubicBezTo>
                    <a:pt x="486" y="11"/>
                    <a:pt x="463" y="9"/>
                    <a:pt x="445" y="9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0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1"/>
                    <a:pt x="437" y="12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4"/>
                    <a:pt x="428" y="14"/>
                    <a:pt x="418" y="12"/>
                  </a:cubicBezTo>
                  <a:cubicBezTo>
                    <a:pt x="411" y="11"/>
                    <a:pt x="388" y="14"/>
                    <a:pt x="380" y="15"/>
                  </a:cubicBezTo>
                  <a:cubicBezTo>
                    <a:pt x="369" y="12"/>
                    <a:pt x="335" y="16"/>
                    <a:pt x="335" y="13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6"/>
                    <a:pt x="306" y="16"/>
                    <a:pt x="308" y="15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1"/>
                    <a:pt x="214" y="21"/>
                  </a:cubicBezTo>
                  <a:cubicBezTo>
                    <a:pt x="202" y="21"/>
                    <a:pt x="203" y="25"/>
                    <a:pt x="189" y="24"/>
                  </a:cubicBezTo>
                  <a:cubicBezTo>
                    <a:pt x="196" y="23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4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4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5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6"/>
                    <a:pt x="39" y="27"/>
                  </a:cubicBezTo>
                  <a:cubicBezTo>
                    <a:pt x="37" y="26"/>
                    <a:pt x="43" y="25"/>
                    <a:pt x="45" y="25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" y="31"/>
                    <a:pt x="6" y="31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5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8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6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1"/>
                    <a:pt x="277" y="32"/>
                    <a:pt x="292" y="30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0"/>
                    <a:pt x="302" y="30"/>
                    <a:pt x="302" y="30"/>
                  </a:cubicBezTo>
                  <a:cubicBezTo>
                    <a:pt x="299" y="31"/>
                    <a:pt x="299" y="31"/>
                    <a:pt x="299" y="31"/>
                  </a:cubicBezTo>
                  <a:cubicBezTo>
                    <a:pt x="308" y="31"/>
                    <a:pt x="319" y="28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6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19"/>
                    <a:pt x="495" y="21"/>
                    <a:pt x="502" y="20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0"/>
                    <a:pt x="502" y="20"/>
                    <a:pt x="502" y="20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7"/>
                    <a:pt x="676" y="18"/>
                    <a:pt x="673" y="19"/>
                  </a:cubicBezTo>
                  <a:cubicBezTo>
                    <a:pt x="668" y="18"/>
                    <a:pt x="675" y="17"/>
                    <a:pt x="676" y="17"/>
                  </a:cubicBezTo>
                  <a:cubicBezTo>
                    <a:pt x="674" y="16"/>
                    <a:pt x="673" y="17"/>
                    <a:pt x="669" y="17"/>
                  </a:cubicBezTo>
                  <a:cubicBezTo>
                    <a:pt x="671" y="14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2"/>
                  </a:moveTo>
                  <a:cubicBezTo>
                    <a:pt x="1032" y="12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2"/>
                    <a:pt x="1026" y="12"/>
                    <a:pt x="1028" y="12"/>
                  </a:cubicBezTo>
                  <a:close/>
                  <a:moveTo>
                    <a:pt x="1024" y="10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2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0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5"/>
                    <a:pt x="1108" y="15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3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2"/>
                    <a:pt x="1328" y="12"/>
                    <a:pt x="1328" y="12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0"/>
                    <a:pt x="1227" y="11"/>
                  </a:cubicBezTo>
                  <a:cubicBezTo>
                    <a:pt x="1235" y="12"/>
                    <a:pt x="1255" y="12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2"/>
                    <a:pt x="1238" y="13"/>
                    <a:pt x="1239" y="12"/>
                  </a:cubicBezTo>
                  <a:cubicBezTo>
                    <a:pt x="1236" y="12"/>
                    <a:pt x="1230" y="11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0"/>
                    <a:pt x="1224" y="10"/>
                    <a:pt x="1224" y="10"/>
                  </a:cubicBezTo>
                  <a:close/>
                  <a:moveTo>
                    <a:pt x="1084" y="8"/>
                  </a:moveTo>
                  <a:cubicBezTo>
                    <a:pt x="1082" y="9"/>
                    <a:pt x="1087" y="9"/>
                    <a:pt x="1079" y="10"/>
                  </a:cubicBezTo>
                  <a:cubicBezTo>
                    <a:pt x="1078" y="9"/>
                    <a:pt x="1081" y="9"/>
                    <a:pt x="1084" y="8"/>
                  </a:cubicBezTo>
                  <a:cubicBezTo>
                    <a:pt x="1085" y="8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8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6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7"/>
                  </a:cubicBezTo>
                  <a:cubicBezTo>
                    <a:pt x="877" y="7"/>
                    <a:pt x="869" y="5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1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29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29"/>
                  </a:lnTo>
                  <a:close/>
                  <a:moveTo>
                    <a:pt x="99" y="30"/>
                  </a:moveTo>
                  <a:cubicBezTo>
                    <a:pt x="101" y="30"/>
                    <a:pt x="101" y="29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8"/>
                    <a:pt x="108" y="29"/>
                  </a:cubicBezTo>
                  <a:cubicBezTo>
                    <a:pt x="111" y="29"/>
                    <a:pt x="114" y="29"/>
                    <a:pt x="119" y="28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29"/>
                    <a:pt x="99" y="30"/>
                    <a:pt x="99" y="30"/>
                  </a:cubicBezTo>
                  <a:close/>
                  <a:moveTo>
                    <a:pt x="149" y="27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4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7"/>
                  </a:cubicBezTo>
                  <a:close/>
                  <a:moveTo>
                    <a:pt x="92" y="32"/>
                  </a:moveTo>
                  <a:cubicBezTo>
                    <a:pt x="91" y="32"/>
                    <a:pt x="93" y="33"/>
                    <a:pt x="90" y="33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7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7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1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0"/>
                    <a:pt x="730" y="10"/>
                    <a:pt x="728" y="10"/>
                  </a:cubicBezTo>
                  <a:cubicBezTo>
                    <a:pt x="728" y="11"/>
                    <a:pt x="727" y="11"/>
                    <a:pt x="722" y="11"/>
                  </a:cubicBezTo>
                  <a:cubicBezTo>
                    <a:pt x="721" y="11"/>
                    <a:pt x="719" y="12"/>
                    <a:pt x="717" y="11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1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0"/>
                    <a:pt x="424" y="20"/>
                    <a:pt x="424" y="20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1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0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1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3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3"/>
                    <a:pt x="753" y="3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4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4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5"/>
                    <a:pt x="1542" y="15"/>
                  </a:cubicBezTo>
                  <a:cubicBezTo>
                    <a:pt x="1539" y="15"/>
                    <a:pt x="1537" y="15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5"/>
                    <a:pt x="1542" y="15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3"/>
                  </a:moveTo>
                  <a:cubicBezTo>
                    <a:pt x="1454" y="13"/>
                    <a:pt x="1464" y="13"/>
                    <a:pt x="1464" y="13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3"/>
                  </a:cubicBezTo>
                  <a:close/>
                  <a:moveTo>
                    <a:pt x="1423" y="13"/>
                  </a:moveTo>
                  <a:cubicBezTo>
                    <a:pt x="1425" y="13"/>
                    <a:pt x="1427" y="13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3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3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4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5"/>
                    <a:pt x="1164" y="15"/>
                    <a:pt x="1164" y="15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3"/>
                  </a:moveTo>
                  <a:cubicBezTo>
                    <a:pt x="1118" y="1"/>
                    <a:pt x="1118" y="1"/>
                    <a:pt x="1118" y="1"/>
                  </a:cubicBezTo>
                  <a:cubicBezTo>
                    <a:pt x="1110" y="2"/>
                    <a:pt x="1110" y="4"/>
                    <a:pt x="1111" y="3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19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4"/>
            <p:cNvSpPr>
              <a:spLocks noEditPoints="1"/>
            </p:cNvSpPr>
            <p:nvPr/>
          </p:nvSpPr>
          <p:spPr bwMode="auto">
            <a:xfrm>
              <a:off x="976312" y="4056063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2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30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2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6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9"/>
                    <a:pt x="1606" y="19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20"/>
                    <a:pt x="1608" y="20"/>
                    <a:pt x="1608" y="20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2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8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4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4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7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9"/>
                    <a:pt x="350" y="29"/>
                    <a:pt x="350" y="29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2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4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2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1"/>
                    <a:pt x="688" y="21"/>
                    <a:pt x="688" y="21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9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9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5"/>
                    <a:pt x="846" y="17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5"/>
                    <a:pt x="931" y="15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5"/>
                    <a:pt x="966" y="15"/>
                    <a:pt x="981" y="15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8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6"/>
                    <a:pt x="1161" y="16"/>
                    <a:pt x="1161" y="16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6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7"/>
                    <a:pt x="1338" y="18"/>
                  </a:cubicBezTo>
                  <a:cubicBezTo>
                    <a:pt x="1340" y="15"/>
                    <a:pt x="1369" y="17"/>
                    <a:pt x="1387" y="15"/>
                  </a:cubicBezTo>
                  <a:cubicBezTo>
                    <a:pt x="1391" y="17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20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20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4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2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1"/>
                    <a:pt x="1280" y="14"/>
                    <a:pt x="1270" y="11"/>
                  </a:cubicBezTo>
                  <a:cubicBezTo>
                    <a:pt x="1277" y="11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6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1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3"/>
                    <a:pt x="1099" y="2"/>
                  </a:cubicBezTo>
                  <a:cubicBezTo>
                    <a:pt x="1089" y="4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4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3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4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3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2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7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4"/>
                    <a:pt x="813" y="3"/>
                    <a:pt x="818" y="3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8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2"/>
                    <a:pt x="717" y="2"/>
                    <a:pt x="717" y="2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1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10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5"/>
                    <a:pt x="428" y="14"/>
                    <a:pt x="418" y="12"/>
                  </a:cubicBezTo>
                  <a:cubicBezTo>
                    <a:pt x="411" y="12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7"/>
                    <a:pt x="306" y="16"/>
                    <a:pt x="308" y="16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2"/>
                    <a:pt x="214" y="21"/>
                  </a:cubicBezTo>
                  <a:cubicBezTo>
                    <a:pt x="202" y="22"/>
                    <a:pt x="203" y="25"/>
                    <a:pt x="189" y="24"/>
                  </a:cubicBezTo>
                  <a:cubicBezTo>
                    <a:pt x="196" y="24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5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6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7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2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9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2"/>
                    <a:pt x="502" y="21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1"/>
                    <a:pt x="502" y="21"/>
                    <a:pt x="502" y="21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8"/>
                    <a:pt x="676" y="18"/>
                    <a:pt x="673" y="19"/>
                  </a:cubicBezTo>
                  <a:cubicBezTo>
                    <a:pt x="668" y="19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3"/>
                  </a:moveTo>
                  <a:cubicBezTo>
                    <a:pt x="1032" y="13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3"/>
                    <a:pt x="1026" y="12"/>
                    <a:pt x="1028" y="13"/>
                  </a:cubicBezTo>
                  <a:close/>
                  <a:moveTo>
                    <a:pt x="1024" y="11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3"/>
                    <a:pt x="1328" y="13"/>
                    <a:pt x="1328" y="13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1"/>
                    <a:pt x="1227" y="11"/>
                  </a:cubicBezTo>
                  <a:cubicBezTo>
                    <a:pt x="1235" y="12"/>
                    <a:pt x="1255" y="13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2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9"/>
                    <a:pt x="1081" y="9"/>
                    <a:pt x="1084" y="9"/>
                  </a:cubicBezTo>
                  <a:cubicBezTo>
                    <a:pt x="1085" y="9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8"/>
                  </a:cubicBezTo>
                  <a:cubicBezTo>
                    <a:pt x="877" y="8"/>
                    <a:pt x="869" y="6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30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30"/>
                  </a:lnTo>
                  <a:close/>
                  <a:moveTo>
                    <a:pt x="99" y="30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30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5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8"/>
                    <a:pt x="376" y="18"/>
                    <a:pt x="376" y="18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1"/>
                    <a:pt x="730" y="10"/>
                    <a:pt x="728" y="11"/>
                  </a:cubicBezTo>
                  <a:cubicBezTo>
                    <a:pt x="728" y="12"/>
                    <a:pt x="727" y="11"/>
                    <a:pt x="722" y="11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2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2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1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4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5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5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6"/>
                    <a:pt x="1542" y="16"/>
                  </a:cubicBezTo>
                  <a:cubicBezTo>
                    <a:pt x="1539" y="15"/>
                    <a:pt x="1537" y="16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6"/>
                    <a:pt x="1542" y="16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4"/>
                    <a:pt x="1464" y="14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4"/>
                  </a:cubicBezTo>
                  <a:close/>
                  <a:moveTo>
                    <a:pt x="1423" y="13"/>
                  </a:moveTo>
                  <a:cubicBezTo>
                    <a:pt x="1425" y="14"/>
                    <a:pt x="1427" y="14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4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20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976312" y="4567238"/>
              <a:ext cx="4795837" cy="120650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1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29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1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5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8"/>
                    <a:pt x="1606" y="18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19"/>
                    <a:pt x="1608" y="19"/>
                    <a:pt x="1608" y="19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1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7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3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3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6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8"/>
                    <a:pt x="350" y="28"/>
                    <a:pt x="350" y="28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8"/>
                    <a:pt x="366" y="28"/>
                    <a:pt x="366" y="28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2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3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1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0"/>
                    <a:pt x="688" y="20"/>
                    <a:pt x="688" y="20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8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8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4"/>
                    <a:pt x="846" y="16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5"/>
                    <a:pt x="931" y="15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4"/>
                    <a:pt x="966" y="14"/>
                    <a:pt x="981" y="14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8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5"/>
                    <a:pt x="1161" y="15"/>
                    <a:pt x="1161" y="15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5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6"/>
                    <a:pt x="1338" y="18"/>
                  </a:cubicBezTo>
                  <a:cubicBezTo>
                    <a:pt x="1340" y="15"/>
                    <a:pt x="1369" y="17"/>
                    <a:pt x="1387" y="15"/>
                  </a:cubicBezTo>
                  <a:cubicBezTo>
                    <a:pt x="1391" y="17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19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20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4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2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1"/>
                    <a:pt x="1280" y="14"/>
                    <a:pt x="1270" y="11"/>
                  </a:cubicBezTo>
                  <a:cubicBezTo>
                    <a:pt x="1277" y="10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5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0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2"/>
                    <a:pt x="1099" y="2"/>
                  </a:cubicBezTo>
                  <a:cubicBezTo>
                    <a:pt x="1089" y="3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3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2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3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2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1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7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4"/>
                    <a:pt x="813" y="3"/>
                    <a:pt x="818" y="3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7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1"/>
                    <a:pt x="717" y="1"/>
                    <a:pt x="717" y="1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1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9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4"/>
                    <a:pt x="428" y="14"/>
                    <a:pt x="418" y="12"/>
                  </a:cubicBezTo>
                  <a:cubicBezTo>
                    <a:pt x="411" y="11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7"/>
                    <a:pt x="306" y="16"/>
                    <a:pt x="308" y="15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1"/>
                    <a:pt x="214" y="21"/>
                  </a:cubicBezTo>
                  <a:cubicBezTo>
                    <a:pt x="202" y="22"/>
                    <a:pt x="203" y="25"/>
                    <a:pt x="189" y="24"/>
                  </a:cubicBezTo>
                  <a:cubicBezTo>
                    <a:pt x="196" y="23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4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5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6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1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8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1"/>
                    <a:pt x="502" y="20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0"/>
                    <a:pt x="502" y="20"/>
                    <a:pt x="502" y="20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7"/>
                    <a:pt x="676" y="18"/>
                    <a:pt x="673" y="19"/>
                  </a:cubicBezTo>
                  <a:cubicBezTo>
                    <a:pt x="668" y="18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2"/>
                  </a:moveTo>
                  <a:cubicBezTo>
                    <a:pt x="1032" y="12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2"/>
                    <a:pt x="1026" y="12"/>
                    <a:pt x="1028" y="12"/>
                  </a:cubicBezTo>
                  <a:close/>
                  <a:moveTo>
                    <a:pt x="1024" y="11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2"/>
                    <a:pt x="1328" y="12"/>
                    <a:pt x="1328" y="12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0"/>
                    <a:pt x="1227" y="11"/>
                  </a:cubicBezTo>
                  <a:cubicBezTo>
                    <a:pt x="1235" y="12"/>
                    <a:pt x="1255" y="12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1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9"/>
                    <a:pt x="1081" y="9"/>
                    <a:pt x="1084" y="9"/>
                  </a:cubicBezTo>
                  <a:cubicBezTo>
                    <a:pt x="1085" y="8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7"/>
                  </a:cubicBezTo>
                  <a:cubicBezTo>
                    <a:pt x="877" y="7"/>
                    <a:pt x="869" y="6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29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29"/>
                  </a:lnTo>
                  <a:close/>
                  <a:moveTo>
                    <a:pt x="99" y="30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29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4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1"/>
                    <a:pt x="730" y="10"/>
                    <a:pt x="728" y="10"/>
                  </a:cubicBezTo>
                  <a:cubicBezTo>
                    <a:pt x="728" y="12"/>
                    <a:pt x="727" y="11"/>
                    <a:pt x="722" y="11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1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1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0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3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5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5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5"/>
                    <a:pt x="1542" y="15"/>
                  </a:cubicBezTo>
                  <a:cubicBezTo>
                    <a:pt x="1539" y="15"/>
                    <a:pt x="1537" y="15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5"/>
                    <a:pt x="1542" y="15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3"/>
                    <a:pt x="1464" y="13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4"/>
                  </a:cubicBezTo>
                  <a:close/>
                  <a:moveTo>
                    <a:pt x="1423" y="13"/>
                  </a:moveTo>
                  <a:cubicBezTo>
                    <a:pt x="1425" y="13"/>
                    <a:pt x="1427" y="14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3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19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6"/>
            <p:cNvSpPr>
              <a:spLocks noEditPoints="1"/>
            </p:cNvSpPr>
            <p:nvPr/>
          </p:nvSpPr>
          <p:spPr bwMode="auto">
            <a:xfrm>
              <a:off x="976312" y="5056188"/>
              <a:ext cx="4795837" cy="120650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1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0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29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1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5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8"/>
                    <a:pt x="1606" y="18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19"/>
                    <a:pt x="1608" y="19"/>
                    <a:pt x="1608" y="19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1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7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3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3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6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8"/>
                    <a:pt x="350" y="28"/>
                    <a:pt x="350" y="28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8"/>
                    <a:pt x="366" y="28"/>
                    <a:pt x="366" y="28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1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3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1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0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8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0"/>
                    <a:pt x="688" y="20"/>
                    <a:pt x="688" y="20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8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8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4"/>
                    <a:pt x="846" y="16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5"/>
                    <a:pt x="921" y="15"/>
                    <a:pt x="921" y="15"/>
                  </a:cubicBezTo>
                  <a:cubicBezTo>
                    <a:pt x="925" y="15"/>
                    <a:pt x="931" y="14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4"/>
                    <a:pt x="966" y="14"/>
                    <a:pt x="981" y="14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7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5"/>
                    <a:pt x="1161" y="15"/>
                    <a:pt x="1161" y="15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5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6"/>
                    <a:pt x="1338" y="18"/>
                  </a:cubicBezTo>
                  <a:cubicBezTo>
                    <a:pt x="1340" y="15"/>
                    <a:pt x="1369" y="17"/>
                    <a:pt x="1387" y="15"/>
                  </a:cubicBezTo>
                  <a:cubicBezTo>
                    <a:pt x="1391" y="17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19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19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3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19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1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0"/>
                    <a:pt x="1280" y="14"/>
                    <a:pt x="1270" y="11"/>
                  </a:cubicBezTo>
                  <a:cubicBezTo>
                    <a:pt x="1277" y="10"/>
                    <a:pt x="1286" y="10"/>
                    <a:pt x="1294" y="9"/>
                  </a:cubicBezTo>
                  <a:cubicBezTo>
                    <a:pt x="1292" y="9"/>
                    <a:pt x="1289" y="8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5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4"/>
                    <a:pt x="1210" y="4"/>
                    <a:pt x="1210" y="4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0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2"/>
                    <a:pt x="1099" y="2"/>
                  </a:cubicBezTo>
                  <a:cubicBezTo>
                    <a:pt x="1089" y="3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3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2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3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2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1"/>
                    <a:pt x="849" y="3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6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6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5"/>
                  </a:cubicBezTo>
                  <a:cubicBezTo>
                    <a:pt x="804" y="4"/>
                    <a:pt x="813" y="3"/>
                    <a:pt x="818" y="2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7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1"/>
                    <a:pt x="717" y="1"/>
                    <a:pt x="717" y="1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0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9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1"/>
                    <a:pt x="437" y="12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4"/>
                    <a:pt x="428" y="14"/>
                    <a:pt x="418" y="12"/>
                  </a:cubicBezTo>
                  <a:cubicBezTo>
                    <a:pt x="411" y="11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7"/>
                    <a:pt x="306" y="16"/>
                    <a:pt x="308" y="15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1"/>
                    <a:pt x="214" y="21"/>
                  </a:cubicBezTo>
                  <a:cubicBezTo>
                    <a:pt x="202" y="21"/>
                    <a:pt x="203" y="25"/>
                    <a:pt x="189" y="24"/>
                  </a:cubicBezTo>
                  <a:cubicBezTo>
                    <a:pt x="196" y="23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4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4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5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6"/>
                    <a:pt x="43" y="25"/>
                    <a:pt x="45" y="25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" y="31"/>
                    <a:pt x="6" y="31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8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1"/>
                    <a:pt x="299" y="31"/>
                    <a:pt x="299" y="31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19"/>
                    <a:pt x="495" y="21"/>
                    <a:pt x="502" y="20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0"/>
                    <a:pt x="502" y="20"/>
                    <a:pt x="502" y="20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7"/>
                    <a:pt x="676" y="18"/>
                    <a:pt x="673" y="19"/>
                  </a:cubicBezTo>
                  <a:cubicBezTo>
                    <a:pt x="668" y="18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2"/>
                  </a:moveTo>
                  <a:cubicBezTo>
                    <a:pt x="1032" y="12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2"/>
                    <a:pt x="1026" y="12"/>
                    <a:pt x="1028" y="12"/>
                  </a:cubicBezTo>
                  <a:close/>
                  <a:moveTo>
                    <a:pt x="1024" y="10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2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0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5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2"/>
                    <a:pt x="1328" y="12"/>
                    <a:pt x="1328" y="12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0"/>
                    <a:pt x="1227" y="11"/>
                  </a:cubicBezTo>
                  <a:cubicBezTo>
                    <a:pt x="1235" y="12"/>
                    <a:pt x="1255" y="12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1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9"/>
                    <a:pt x="1081" y="9"/>
                    <a:pt x="1084" y="9"/>
                  </a:cubicBezTo>
                  <a:cubicBezTo>
                    <a:pt x="1085" y="8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7"/>
                  </a:cubicBezTo>
                  <a:cubicBezTo>
                    <a:pt x="877" y="7"/>
                    <a:pt x="869" y="5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29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29"/>
                  </a:lnTo>
                  <a:close/>
                  <a:moveTo>
                    <a:pt x="99" y="30"/>
                  </a:moveTo>
                  <a:cubicBezTo>
                    <a:pt x="101" y="30"/>
                    <a:pt x="101" y="29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29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4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3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0"/>
                    <a:pt x="730" y="10"/>
                    <a:pt x="728" y="10"/>
                  </a:cubicBezTo>
                  <a:cubicBezTo>
                    <a:pt x="728" y="11"/>
                    <a:pt x="727" y="11"/>
                    <a:pt x="722" y="11"/>
                  </a:cubicBezTo>
                  <a:cubicBezTo>
                    <a:pt x="721" y="11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1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1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0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3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4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4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5"/>
                    <a:pt x="1542" y="15"/>
                  </a:cubicBezTo>
                  <a:cubicBezTo>
                    <a:pt x="1539" y="15"/>
                    <a:pt x="1537" y="15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5"/>
                    <a:pt x="1542" y="15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3"/>
                  </a:moveTo>
                  <a:cubicBezTo>
                    <a:pt x="1454" y="13"/>
                    <a:pt x="1464" y="13"/>
                    <a:pt x="1464" y="13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3"/>
                  </a:cubicBezTo>
                  <a:close/>
                  <a:moveTo>
                    <a:pt x="1423" y="13"/>
                  </a:moveTo>
                  <a:cubicBezTo>
                    <a:pt x="1425" y="13"/>
                    <a:pt x="1427" y="13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3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4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1"/>
                    <a:pt x="1118" y="1"/>
                    <a:pt x="1118" y="1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19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7"/>
            <p:cNvSpPr>
              <a:spLocks noEditPoints="1"/>
            </p:cNvSpPr>
            <p:nvPr/>
          </p:nvSpPr>
          <p:spPr bwMode="auto">
            <a:xfrm>
              <a:off x="952500" y="5526088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6 h 41"/>
                <a:gd name="T4" fmla="*/ 755 w 1647"/>
                <a:gd name="T5" fmla="*/ 18 h 41"/>
                <a:gd name="T6" fmla="*/ 982 w 1647"/>
                <a:gd name="T7" fmla="*/ 4 h 41"/>
                <a:gd name="T8" fmla="*/ 927 w 1647"/>
                <a:gd name="T9" fmla="*/ 16 h 41"/>
                <a:gd name="T10" fmla="*/ 11 w 1647"/>
                <a:gd name="T11" fmla="*/ 36 h 41"/>
                <a:gd name="T12" fmla="*/ 365 w 1647"/>
                <a:gd name="T13" fmla="*/ 30 h 41"/>
                <a:gd name="T14" fmla="*/ 623 w 1647"/>
                <a:gd name="T15" fmla="*/ 20 h 41"/>
                <a:gd name="T16" fmla="*/ 754 w 1647"/>
                <a:gd name="T17" fmla="*/ 18 h 41"/>
                <a:gd name="T18" fmla="*/ 829 w 1647"/>
                <a:gd name="T19" fmla="*/ 18 h 41"/>
                <a:gd name="T20" fmla="*/ 971 w 1647"/>
                <a:gd name="T21" fmla="*/ 17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1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5 h 41"/>
                <a:gd name="T40" fmla="*/ 928 w 1647"/>
                <a:gd name="T41" fmla="*/ 2 h 41"/>
                <a:gd name="T42" fmla="*/ 861 w 1647"/>
                <a:gd name="T43" fmla="*/ 2 h 41"/>
                <a:gd name="T44" fmla="*/ 821 w 1647"/>
                <a:gd name="T45" fmla="*/ 7 h 41"/>
                <a:gd name="T46" fmla="*/ 717 w 1647"/>
                <a:gd name="T47" fmla="*/ 2 h 41"/>
                <a:gd name="T48" fmla="*/ 567 w 1647"/>
                <a:gd name="T49" fmla="*/ 11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5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9 h 41"/>
                <a:gd name="T68" fmla="*/ 703 w 1647"/>
                <a:gd name="T69" fmla="*/ 8 h 41"/>
                <a:gd name="T70" fmla="*/ 504 w 1647"/>
                <a:gd name="T71" fmla="*/ 21 h 41"/>
                <a:gd name="T72" fmla="*/ 891 w 1647"/>
                <a:gd name="T73" fmla="*/ 15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5 h 41"/>
                <a:gd name="T80" fmla="*/ 1110 w 1647"/>
                <a:gd name="T81" fmla="*/ 14 h 41"/>
                <a:gd name="T82" fmla="*/ 1336 w 1647"/>
                <a:gd name="T83" fmla="*/ 14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2 h 41"/>
                <a:gd name="T94" fmla="*/ 93 w 1647"/>
                <a:gd name="T95" fmla="*/ 30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3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2 h 41"/>
                <a:gd name="T108" fmla="*/ 481 w 1647"/>
                <a:gd name="T109" fmla="*/ 21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6 h 41"/>
                <a:gd name="T116" fmla="*/ 1415 w 1647"/>
                <a:gd name="T117" fmla="*/ 13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9"/>
                    <a:pt x="1606" y="19"/>
                    <a:pt x="1609" y="19"/>
                  </a:cubicBezTo>
                  <a:close/>
                  <a:moveTo>
                    <a:pt x="1647" y="20"/>
                  </a:moveTo>
                  <a:cubicBezTo>
                    <a:pt x="1647" y="20"/>
                    <a:pt x="1647" y="20"/>
                    <a:pt x="1647" y="20"/>
                  </a:cubicBezTo>
                  <a:cubicBezTo>
                    <a:pt x="1636" y="19"/>
                    <a:pt x="1619" y="19"/>
                    <a:pt x="1609" y="19"/>
                  </a:cubicBezTo>
                  <a:cubicBezTo>
                    <a:pt x="1618" y="20"/>
                    <a:pt x="1644" y="22"/>
                    <a:pt x="1647" y="20"/>
                  </a:cubicBezTo>
                  <a:close/>
                  <a:moveTo>
                    <a:pt x="1604" y="23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3"/>
                    <a:pt x="1604" y="23"/>
                  </a:cubicBezTo>
                  <a:close/>
                  <a:moveTo>
                    <a:pt x="1608" y="21"/>
                  </a:moveTo>
                  <a:cubicBezTo>
                    <a:pt x="1608" y="20"/>
                    <a:pt x="1608" y="20"/>
                    <a:pt x="1608" y="20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1"/>
                  </a:lnTo>
                  <a:close/>
                  <a:moveTo>
                    <a:pt x="928" y="2"/>
                  </a:moveTo>
                  <a:cubicBezTo>
                    <a:pt x="929" y="2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6"/>
                  </a:cubicBezTo>
                  <a:close/>
                  <a:moveTo>
                    <a:pt x="956" y="3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3"/>
                    <a:pt x="954" y="3"/>
                    <a:pt x="956" y="3"/>
                  </a:cubicBezTo>
                  <a:close/>
                  <a:moveTo>
                    <a:pt x="1298" y="9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7"/>
                    <a:pt x="1301" y="8"/>
                    <a:pt x="1298" y="9"/>
                  </a:cubicBezTo>
                  <a:close/>
                  <a:moveTo>
                    <a:pt x="755" y="18"/>
                  </a:moveTo>
                  <a:cubicBezTo>
                    <a:pt x="754" y="18"/>
                    <a:pt x="754" y="18"/>
                    <a:pt x="754" y="18"/>
                  </a:cubicBezTo>
                  <a:cubicBezTo>
                    <a:pt x="752" y="18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6"/>
                    <a:pt x="889" y="16"/>
                  </a:cubicBezTo>
                  <a:cubicBezTo>
                    <a:pt x="887" y="16"/>
                    <a:pt x="887" y="16"/>
                    <a:pt x="887" y="16"/>
                  </a:cubicBezTo>
                  <a:lnTo>
                    <a:pt x="889" y="16"/>
                  </a:lnTo>
                  <a:close/>
                  <a:moveTo>
                    <a:pt x="977" y="4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4"/>
                    <a:pt x="982" y="4"/>
                    <a:pt x="982" y="4"/>
                  </a:cubicBezTo>
                  <a:cubicBezTo>
                    <a:pt x="980" y="3"/>
                    <a:pt x="978" y="3"/>
                    <a:pt x="977" y="4"/>
                  </a:cubicBezTo>
                  <a:close/>
                  <a:moveTo>
                    <a:pt x="712" y="20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1"/>
                    <a:pt x="713" y="20"/>
                    <a:pt x="712" y="20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6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6"/>
                  </a:cubicBezTo>
                  <a:close/>
                  <a:moveTo>
                    <a:pt x="1298" y="9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9"/>
                  </a:cubicBezTo>
                  <a:close/>
                  <a:moveTo>
                    <a:pt x="1570" y="17"/>
                  </a:moveTo>
                  <a:cubicBezTo>
                    <a:pt x="1566" y="16"/>
                    <a:pt x="1564" y="17"/>
                    <a:pt x="1564" y="17"/>
                  </a:cubicBezTo>
                  <a:cubicBezTo>
                    <a:pt x="1566" y="17"/>
                    <a:pt x="1568" y="17"/>
                    <a:pt x="1570" y="17"/>
                  </a:cubicBezTo>
                  <a:close/>
                  <a:moveTo>
                    <a:pt x="13" y="36"/>
                  </a:moveTo>
                  <a:cubicBezTo>
                    <a:pt x="11" y="36"/>
                    <a:pt x="11" y="36"/>
                    <a:pt x="11" y="36"/>
                  </a:cubicBezTo>
                  <a:cubicBezTo>
                    <a:pt x="12" y="36"/>
                    <a:pt x="12" y="36"/>
                    <a:pt x="13" y="36"/>
                  </a:cubicBezTo>
                  <a:close/>
                  <a:moveTo>
                    <a:pt x="177" y="22"/>
                  </a:moveTo>
                  <a:cubicBezTo>
                    <a:pt x="178" y="22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2"/>
                  </a:cubicBezTo>
                  <a:close/>
                  <a:moveTo>
                    <a:pt x="322" y="32"/>
                  </a:moveTo>
                  <a:cubicBezTo>
                    <a:pt x="350" y="29"/>
                    <a:pt x="350" y="29"/>
                    <a:pt x="350" y="29"/>
                  </a:cubicBezTo>
                  <a:cubicBezTo>
                    <a:pt x="351" y="30"/>
                    <a:pt x="363" y="29"/>
                    <a:pt x="355" y="31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5" y="30"/>
                    <a:pt x="365" y="30"/>
                    <a:pt x="365" y="30"/>
                  </a:cubicBezTo>
                  <a:cubicBezTo>
                    <a:pt x="409" y="30"/>
                    <a:pt x="447" y="22"/>
                    <a:pt x="491" y="25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4"/>
                    <a:pt x="530" y="24"/>
                  </a:cubicBezTo>
                  <a:cubicBezTo>
                    <a:pt x="526" y="23"/>
                    <a:pt x="545" y="24"/>
                    <a:pt x="550" y="22"/>
                  </a:cubicBezTo>
                  <a:cubicBezTo>
                    <a:pt x="556" y="23"/>
                    <a:pt x="550" y="23"/>
                    <a:pt x="548" y="24"/>
                  </a:cubicBezTo>
                  <a:cubicBezTo>
                    <a:pt x="573" y="25"/>
                    <a:pt x="593" y="22"/>
                    <a:pt x="620" y="22"/>
                  </a:cubicBezTo>
                  <a:cubicBezTo>
                    <a:pt x="593" y="21"/>
                    <a:pt x="593" y="21"/>
                    <a:pt x="574" y="21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2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1"/>
                    <a:pt x="688" y="21"/>
                    <a:pt x="688" y="21"/>
                  </a:cubicBezTo>
                  <a:cubicBezTo>
                    <a:pt x="703" y="21"/>
                    <a:pt x="703" y="21"/>
                    <a:pt x="703" y="21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9"/>
                    <a:pt x="711" y="19"/>
                    <a:pt x="712" y="20"/>
                  </a:cubicBezTo>
                  <a:cubicBezTo>
                    <a:pt x="722" y="17"/>
                    <a:pt x="737" y="18"/>
                    <a:pt x="752" y="17"/>
                  </a:cubicBezTo>
                  <a:cubicBezTo>
                    <a:pt x="754" y="18"/>
                    <a:pt x="754" y="18"/>
                    <a:pt x="754" y="18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8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9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9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5"/>
                    <a:pt x="846" y="17"/>
                    <a:pt x="850" y="16"/>
                  </a:cubicBezTo>
                  <a:cubicBezTo>
                    <a:pt x="863" y="17"/>
                    <a:pt x="884" y="14"/>
                    <a:pt x="889" y="16"/>
                  </a:cubicBezTo>
                  <a:cubicBezTo>
                    <a:pt x="899" y="14"/>
                    <a:pt x="911" y="15"/>
                    <a:pt x="920" y="15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6"/>
                    <a:pt x="931" y="15"/>
                    <a:pt x="936" y="15"/>
                  </a:cubicBezTo>
                  <a:cubicBezTo>
                    <a:pt x="936" y="15"/>
                    <a:pt x="935" y="16"/>
                    <a:pt x="934" y="16"/>
                  </a:cubicBezTo>
                  <a:cubicBezTo>
                    <a:pt x="952" y="15"/>
                    <a:pt x="966" y="15"/>
                    <a:pt x="981" y="15"/>
                  </a:cubicBezTo>
                  <a:cubicBezTo>
                    <a:pt x="980" y="16"/>
                    <a:pt x="980" y="16"/>
                    <a:pt x="971" y="17"/>
                  </a:cubicBezTo>
                  <a:cubicBezTo>
                    <a:pt x="985" y="18"/>
                    <a:pt x="1008" y="15"/>
                    <a:pt x="1029" y="16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6"/>
                    <a:pt x="1039" y="16"/>
                    <a:pt x="1039" y="17"/>
                  </a:cubicBezTo>
                  <a:cubicBezTo>
                    <a:pt x="1059" y="17"/>
                    <a:pt x="1084" y="17"/>
                    <a:pt x="1094" y="15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6"/>
                    <a:pt x="1138" y="16"/>
                    <a:pt x="1161" y="16"/>
                  </a:cubicBezTo>
                  <a:cubicBezTo>
                    <a:pt x="1161" y="16"/>
                    <a:pt x="1161" y="16"/>
                    <a:pt x="1161" y="16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6"/>
                    <a:pt x="1171" y="16"/>
                    <a:pt x="1171" y="16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6"/>
                    <a:pt x="1182" y="16"/>
                    <a:pt x="1189" y="15"/>
                  </a:cubicBezTo>
                  <a:cubicBezTo>
                    <a:pt x="1190" y="15"/>
                    <a:pt x="1193" y="17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8"/>
                    <a:pt x="1231" y="17"/>
                    <a:pt x="1235" y="18"/>
                  </a:cubicBezTo>
                  <a:cubicBezTo>
                    <a:pt x="1263" y="18"/>
                    <a:pt x="1304" y="17"/>
                    <a:pt x="1338" y="19"/>
                  </a:cubicBezTo>
                  <a:cubicBezTo>
                    <a:pt x="1340" y="16"/>
                    <a:pt x="1369" y="17"/>
                    <a:pt x="1387" y="16"/>
                  </a:cubicBezTo>
                  <a:cubicBezTo>
                    <a:pt x="1391" y="18"/>
                    <a:pt x="1376" y="17"/>
                    <a:pt x="1372" y="18"/>
                  </a:cubicBezTo>
                  <a:cubicBezTo>
                    <a:pt x="1382" y="18"/>
                    <a:pt x="1374" y="20"/>
                    <a:pt x="1392" y="19"/>
                  </a:cubicBezTo>
                  <a:cubicBezTo>
                    <a:pt x="1391" y="19"/>
                    <a:pt x="1392" y="20"/>
                    <a:pt x="1388" y="20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20"/>
                    <a:pt x="1402" y="20"/>
                    <a:pt x="1402" y="20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20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1"/>
                    <a:pt x="1534" y="21"/>
                    <a:pt x="1534" y="21"/>
                  </a:cubicBezTo>
                  <a:cubicBezTo>
                    <a:pt x="1557" y="22"/>
                    <a:pt x="1558" y="20"/>
                    <a:pt x="1585" y="20"/>
                  </a:cubicBezTo>
                  <a:cubicBezTo>
                    <a:pt x="1579" y="20"/>
                    <a:pt x="1565" y="20"/>
                    <a:pt x="1563" y="19"/>
                  </a:cubicBezTo>
                  <a:cubicBezTo>
                    <a:pt x="1566" y="18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8"/>
                    <a:pt x="1560" y="18"/>
                  </a:cubicBezTo>
                  <a:cubicBezTo>
                    <a:pt x="1562" y="18"/>
                    <a:pt x="1563" y="18"/>
                    <a:pt x="1564" y="17"/>
                  </a:cubicBezTo>
                  <a:cubicBezTo>
                    <a:pt x="1557" y="18"/>
                    <a:pt x="1547" y="17"/>
                    <a:pt x="1538" y="18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20"/>
                    <a:pt x="1528" y="17"/>
                    <a:pt x="1523" y="18"/>
                  </a:cubicBezTo>
                  <a:cubicBezTo>
                    <a:pt x="1523" y="16"/>
                    <a:pt x="1531" y="17"/>
                    <a:pt x="1523" y="15"/>
                  </a:cubicBezTo>
                  <a:cubicBezTo>
                    <a:pt x="1500" y="14"/>
                    <a:pt x="1509" y="17"/>
                    <a:pt x="1487" y="18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9"/>
                    <a:pt x="1460" y="17"/>
                  </a:cubicBezTo>
                  <a:cubicBezTo>
                    <a:pt x="1467" y="16"/>
                    <a:pt x="1484" y="16"/>
                    <a:pt x="1495" y="16"/>
                  </a:cubicBezTo>
                  <a:cubicBezTo>
                    <a:pt x="1494" y="16"/>
                    <a:pt x="1494" y="15"/>
                    <a:pt x="1496" y="14"/>
                  </a:cubicBezTo>
                  <a:cubicBezTo>
                    <a:pt x="1461" y="15"/>
                    <a:pt x="1423" y="16"/>
                    <a:pt x="1389" y="14"/>
                  </a:cubicBezTo>
                  <a:cubicBezTo>
                    <a:pt x="1407" y="13"/>
                    <a:pt x="1381" y="14"/>
                    <a:pt x="1386" y="12"/>
                  </a:cubicBezTo>
                  <a:cubicBezTo>
                    <a:pt x="1383" y="13"/>
                    <a:pt x="1372" y="12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3"/>
                    <a:pt x="1308" y="12"/>
                  </a:cubicBezTo>
                  <a:cubicBezTo>
                    <a:pt x="1310" y="11"/>
                    <a:pt x="1315" y="11"/>
                    <a:pt x="1316" y="11"/>
                  </a:cubicBezTo>
                  <a:cubicBezTo>
                    <a:pt x="1300" y="11"/>
                    <a:pt x="1280" y="14"/>
                    <a:pt x="1270" y="12"/>
                  </a:cubicBezTo>
                  <a:cubicBezTo>
                    <a:pt x="1277" y="11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10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8"/>
                    <a:pt x="1214" y="9"/>
                    <a:pt x="1200" y="11"/>
                  </a:cubicBezTo>
                  <a:cubicBezTo>
                    <a:pt x="1196" y="11"/>
                    <a:pt x="1181" y="10"/>
                    <a:pt x="1187" y="9"/>
                  </a:cubicBezTo>
                  <a:cubicBezTo>
                    <a:pt x="1198" y="7"/>
                    <a:pt x="1202" y="6"/>
                    <a:pt x="1224" y="6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9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5"/>
                    <a:pt x="1176" y="5"/>
                  </a:cubicBezTo>
                  <a:cubicBezTo>
                    <a:pt x="1175" y="7"/>
                    <a:pt x="1182" y="7"/>
                    <a:pt x="1190" y="8"/>
                  </a:cubicBezTo>
                  <a:cubicBezTo>
                    <a:pt x="1161" y="7"/>
                    <a:pt x="1122" y="11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7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3"/>
                    <a:pt x="1099" y="2"/>
                  </a:cubicBezTo>
                  <a:cubicBezTo>
                    <a:pt x="1089" y="4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5"/>
                    <a:pt x="1020" y="5"/>
                    <a:pt x="1020" y="5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5"/>
                    <a:pt x="1014" y="5"/>
                    <a:pt x="1011" y="5"/>
                  </a:cubicBezTo>
                  <a:cubicBezTo>
                    <a:pt x="1008" y="4"/>
                    <a:pt x="1015" y="4"/>
                    <a:pt x="1020" y="4"/>
                  </a:cubicBezTo>
                  <a:cubicBezTo>
                    <a:pt x="1004" y="2"/>
                    <a:pt x="991" y="7"/>
                    <a:pt x="978" y="4"/>
                  </a:cubicBezTo>
                  <a:cubicBezTo>
                    <a:pt x="969" y="5"/>
                    <a:pt x="969" y="5"/>
                    <a:pt x="969" y="5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5"/>
                    <a:pt x="959" y="5"/>
                    <a:pt x="959" y="5"/>
                  </a:cubicBezTo>
                  <a:cubicBezTo>
                    <a:pt x="943" y="6"/>
                    <a:pt x="955" y="3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4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4"/>
                    <a:pt x="872" y="4"/>
                  </a:cubicBezTo>
                  <a:cubicBezTo>
                    <a:pt x="872" y="4"/>
                    <a:pt x="874" y="4"/>
                    <a:pt x="877" y="4"/>
                  </a:cubicBezTo>
                  <a:cubicBezTo>
                    <a:pt x="872" y="3"/>
                    <a:pt x="870" y="4"/>
                    <a:pt x="869" y="4"/>
                  </a:cubicBezTo>
                  <a:cubicBezTo>
                    <a:pt x="869" y="4"/>
                    <a:pt x="869" y="3"/>
                    <a:pt x="867" y="3"/>
                  </a:cubicBezTo>
                  <a:cubicBezTo>
                    <a:pt x="867" y="4"/>
                    <a:pt x="859" y="4"/>
                    <a:pt x="854" y="4"/>
                  </a:cubicBezTo>
                  <a:cubicBezTo>
                    <a:pt x="861" y="2"/>
                    <a:pt x="861" y="2"/>
                    <a:pt x="861" y="2"/>
                  </a:cubicBezTo>
                  <a:cubicBezTo>
                    <a:pt x="857" y="3"/>
                    <a:pt x="853" y="3"/>
                    <a:pt x="845" y="3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2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5"/>
                    <a:pt x="836" y="7"/>
                    <a:pt x="828" y="8"/>
                  </a:cubicBezTo>
                  <a:cubicBezTo>
                    <a:pt x="809" y="10"/>
                    <a:pt x="786" y="7"/>
                    <a:pt x="771" y="11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10"/>
                    <a:pt x="821" y="7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5"/>
                    <a:pt x="813" y="4"/>
                    <a:pt x="818" y="3"/>
                  </a:cubicBezTo>
                  <a:cubicBezTo>
                    <a:pt x="804" y="4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9"/>
                    <a:pt x="728" y="5"/>
                    <a:pt x="713" y="8"/>
                  </a:cubicBezTo>
                  <a:cubicBezTo>
                    <a:pt x="719" y="6"/>
                    <a:pt x="703" y="7"/>
                    <a:pt x="709" y="5"/>
                  </a:cubicBezTo>
                  <a:cubicBezTo>
                    <a:pt x="715" y="7"/>
                    <a:pt x="731" y="4"/>
                    <a:pt x="739" y="3"/>
                  </a:cubicBezTo>
                  <a:cubicBezTo>
                    <a:pt x="717" y="2"/>
                    <a:pt x="717" y="2"/>
                    <a:pt x="717" y="2"/>
                  </a:cubicBezTo>
                  <a:cubicBezTo>
                    <a:pt x="722" y="2"/>
                    <a:pt x="714" y="3"/>
                    <a:pt x="711" y="4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5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8"/>
                  </a:cubicBezTo>
                  <a:cubicBezTo>
                    <a:pt x="602" y="7"/>
                    <a:pt x="583" y="11"/>
                    <a:pt x="564" y="13"/>
                  </a:cubicBezTo>
                  <a:cubicBezTo>
                    <a:pt x="567" y="11"/>
                    <a:pt x="567" y="11"/>
                    <a:pt x="567" y="11"/>
                  </a:cubicBezTo>
                  <a:cubicBezTo>
                    <a:pt x="551" y="13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4"/>
                    <a:pt x="524" y="9"/>
                    <a:pt x="502" y="11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2"/>
                    <a:pt x="463" y="10"/>
                    <a:pt x="445" y="10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1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5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5"/>
                    <a:pt x="428" y="14"/>
                    <a:pt x="418" y="13"/>
                  </a:cubicBezTo>
                  <a:cubicBezTo>
                    <a:pt x="411" y="12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4"/>
                    <a:pt x="313" y="18"/>
                    <a:pt x="303" y="18"/>
                  </a:cubicBezTo>
                  <a:cubicBezTo>
                    <a:pt x="303" y="17"/>
                    <a:pt x="306" y="17"/>
                    <a:pt x="308" y="16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20"/>
                    <a:pt x="256" y="20"/>
                  </a:cubicBezTo>
                  <a:cubicBezTo>
                    <a:pt x="257" y="19"/>
                    <a:pt x="253" y="19"/>
                    <a:pt x="246" y="21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6"/>
                    <a:pt x="224" y="21"/>
                    <a:pt x="206" y="23"/>
                  </a:cubicBezTo>
                  <a:cubicBezTo>
                    <a:pt x="207" y="23"/>
                    <a:pt x="221" y="22"/>
                    <a:pt x="214" y="21"/>
                  </a:cubicBezTo>
                  <a:cubicBezTo>
                    <a:pt x="202" y="22"/>
                    <a:pt x="203" y="26"/>
                    <a:pt x="189" y="25"/>
                  </a:cubicBezTo>
                  <a:cubicBezTo>
                    <a:pt x="196" y="24"/>
                    <a:pt x="194" y="22"/>
                    <a:pt x="199" y="21"/>
                  </a:cubicBezTo>
                  <a:cubicBezTo>
                    <a:pt x="190" y="22"/>
                    <a:pt x="184" y="21"/>
                    <a:pt x="181" y="23"/>
                  </a:cubicBezTo>
                  <a:cubicBezTo>
                    <a:pt x="178" y="23"/>
                    <a:pt x="177" y="22"/>
                    <a:pt x="177" y="22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7"/>
                    <a:pt x="139" y="24"/>
                    <a:pt x="124" y="25"/>
                  </a:cubicBezTo>
                  <a:cubicBezTo>
                    <a:pt x="126" y="24"/>
                    <a:pt x="126" y="24"/>
                    <a:pt x="126" y="24"/>
                  </a:cubicBezTo>
                  <a:cubicBezTo>
                    <a:pt x="120" y="25"/>
                    <a:pt x="111" y="26"/>
                    <a:pt x="100" y="26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6"/>
                    <a:pt x="80" y="25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7"/>
                    <a:pt x="51" y="26"/>
                    <a:pt x="55" y="26"/>
                  </a:cubicBezTo>
                  <a:cubicBezTo>
                    <a:pt x="57" y="26"/>
                    <a:pt x="55" y="26"/>
                    <a:pt x="55" y="27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7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2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5"/>
                    <a:pt x="3" y="36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6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0" y="39"/>
                    <a:pt x="41" y="36"/>
                    <a:pt x="19" y="39"/>
                  </a:cubicBezTo>
                  <a:cubicBezTo>
                    <a:pt x="25" y="39"/>
                    <a:pt x="31" y="37"/>
                    <a:pt x="34" y="36"/>
                  </a:cubicBezTo>
                  <a:cubicBezTo>
                    <a:pt x="44" y="35"/>
                    <a:pt x="42" y="36"/>
                    <a:pt x="46" y="36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54" y="36"/>
                    <a:pt x="29" y="41"/>
                    <a:pt x="46" y="40"/>
                  </a:cubicBezTo>
                  <a:cubicBezTo>
                    <a:pt x="65" y="38"/>
                    <a:pt x="77" y="41"/>
                    <a:pt x="87" y="41"/>
                  </a:cubicBezTo>
                  <a:cubicBezTo>
                    <a:pt x="107" y="39"/>
                    <a:pt x="79" y="39"/>
                    <a:pt x="92" y="38"/>
                  </a:cubicBezTo>
                  <a:cubicBezTo>
                    <a:pt x="103" y="37"/>
                    <a:pt x="97" y="38"/>
                    <a:pt x="104" y="38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21" y="35"/>
                    <a:pt x="109" y="38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9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9"/>
                  </a:cubicBezTo>
                  <a:cubicBezTo>
                    <a:pt x="155" y="36"/>
                    <a:pt x="163" y="37"/>
                    <a:pt x="191" y="35"/>
                  </a:cubicBezTo>
                  <a:cubicBezTo>
                    <a:pt x="189" y="37"/>
                    <a:pt x="189" y="37"/>
                    <a:pt x="189" y="37"/>
                  </a:cubicBezTo>
                  <a:cubicBezTo>
                    <a:pt x="192" y="36"/>
                    <a:pt x="194" y="36"/>
                    <a:pt x="197" y="36"/>
                  </a:cubicBezTo>
                  <a:cubicBezTo>
                    <a:pt x="196" y="37"/>
                    <a:pt x="196" y="37"/>
                    <a:pt x="196" y="37"/>
                  </a:cubicBezTo>
                  <a:cubicBezTo>
                    <a:pt x="200" y="36"/>
                    <a:pt x="228" y="33"/>
                    <a:pt x="246" y="33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9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9"/>
                    <a:pt x="711" y="19"/>
                    <a:pt x="709" y="19"/>
                  </a:cubicBezTo>
                  <a:cubicBezTo>
                    <a:pt x="703" y="19"/>
                    <a:pt x="703" y="19"/>
                    <a:pt x="703" y="19"/>
                  </a:cubicBezTo>
                  <a:cubicBezTo>
                    <a:pt x="703" y="18"/>
                    <a:pt x="706" y="18"/>
                    <a:pt x="709" y="19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8"/>
                  </a:cubicBezTo>
                  <a:cubicBezTo>
                    <a:pt x="1323" y="18"/>
                    <a:pt x="1327" y="18"/>
                    <a:pt x="1325" y="17"/>
                  </a:cubicBezTo>
                  <a:close/>
                  <a:moveTo>
                    <a:pt x="694" y="8"/>
                  </a:moveTo>
                  <a:cubicBezTo>
                    <a:pt x="699" y="7"/>
                    <a:pt x="699" y="7"/>
                    <a:pt x="699" y="7"/>
                  </a:cubicBezTo>
                  <a:cubicBezTo>
                    <a:pt x="703" y="8"/>
                    <a:pt x="703" y="8"/>
                    <a:pt x="703" y="8"/>
                  </a:cubicBezTo>
                  <a:lnTo>
                    <a:pt x="694" y="8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2"/>
                    <a:pt x="502" y="21"/>
                  </a:cubicBezTo>
                  <a:cubicBezTo>
                    <a:pt x="503" y="21"/>
                    <a:pt x="503" y="21"/>
                    <a:pt x="504" y="21"/>
                  </a:cubicBezTo>
                  <a:cubicBezTo>
                    <a:pt x="502" y="21"/>
                    <a:pt x="502" y="21"/>
                    <a:pt x="502" y="21"/>
                  </a:cubicBezTo>
                  <a:cubicBezTo>
                    <a:pt x="498" y="22"/>
                    <a:pt x="493" y="24"/>
                    <a:pt x="486" y="22"/>
                  </a:cubicBezTo>
                  <a:close/>
                  <a:moveTo>
                    <a:pt x="687" y="17"/>
                  </a:moveTo>
                  <a:cubicBezTo>
                    <a:pt x="687" y="18"/>
                    <a:pt x="676" y="18"/>
                    <a:pt x="673" y="19"/>
                  </a:cubicBezTo>
                  <a:cubicBezTo>
                    <a:pt x="668" y="19"/>
                    <a:pt x="675" y="18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7"/>
                  </a:cubicBezTo>
                  <a:close/>
                  <a:moveTo>
                    <a:pt x="900" y="14"/>
                  </a:moveTo>
                  <a:cubicBezTo>
                    <a:pt x="891" y="15"/>
                    <a:pt x="891" y="15"/>
                    <a:pt x="891" y="15"/>
                  </a:cubicBezTo>
                  <a:cubicBezTo>
                    <a:pt x="894" y="15"/>
                    <a:pt x="894" y="15"/>
                    <a:pt x="894" y="15"/>
                  </a:cubicBezTo>
                  <a:lnTo>
                    <a:pt x="900" y="14"/>
                  </a:lnTo>
                  <a:close/>
                  <a:moveTo>
                    <a:pt x="943" y="15"/>
                  </a:moveTo>
                  <a:cubicBezTo>
                    <a:pt x="954" y="15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4"/>
                  </a:cubicBezTo>
                  <a:cubicBezTo>
                    <a:pt x="939" y="13"/>
                    <a:pt x="932" y="16"/>
                    <a:pt x="943" y="15"/>
                  </a:cubicBezTo>
                  <a:close/>
                  <a:moveTo>
                    <a:pt x="578" y="17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4"/>
                    <a:pt x="584" y="16"/>
                    <a:pt x="578" y="17"/>
                  </a:cubicBezTo>
                  <a:close/>
                  <a:moveTo>
                    <a:pt x="1028" y="13"/>
                  </a:moveTo>
                  <a:cubicBezTo>
                    <a:pt x="1032" y="13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3"/>
                    <a:pt x="1026" y="13"/>
                    <a:pt x="1028" y="13"/>
                  </a:cubicBezTo>
                  <a:close/>
                  <a:moveTo>
                    <a:pt x="1024" y="11"/>
                  </a:moveTo>
                  <a:cubicBezTo>
                    <a:pt x="1019" y="11"/>
                    <a:pt x="1021" y="9"/>
                    <a:pt x="1012" y="10"/>
                  </a:cubicBezTo>
                  <a:cubicBezTo>
                    <a:pt x="1013" y="11"/>
                    <a:pt x="1010" y="14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4"/>
                  </a:moveTo>
                  <a:cubicBezTo>
                    <a:pt x="987" y="14"/>
                    <a:pt x="987" y="14"/>
                    <a:pt x="987" y="14"/>
                  </a:cubicBezTo>
                  <a:cubicBezTo>
                    <a:pt x="995" y="11"/>
                    <a:pt x="996" y="14"/>
                    <a:pt x="1002" y="14"/>
                  </a:cubicBezTo>
                  <a:cubicBezTo>
                    <a:pt x="1007" y="15"/>
                    <a:pt x="1007" y="15"/>
                    <a:pt x="1007" y="15"/>
                  </a:cubicBezTo>
                  <a:cubicBezTo>
                    <a:pt x="1005" y="15"/>
                    <a:pt x="1004" y="15"/>
                    <a:pt x="1002" y="14"/>
                  </a:cubicBezTo>
                  <a:close/>
                  <a:moveTo>
                    <a:pt x="1118" y="15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6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5"/>
                    <a:pt x="1106" y="14"/>
                    <a:pt x="1118" y="15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4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4"/>
                  </a:moveTo>
                  <a:cubicBezTo>
                    <a:pt x="1331" y="14"/>
                    <a:pt x="1331" y="14"/>
                    <a:pt x="1331" y="14"/>
                  </a:cubicBezTo>
                  <a:cubicBezTo>
                    <a:pt x="1328" y="13"/>
                    <a:pt x="1328" y="13"/>
                    <a:pt x="1328" y="13"/>
                  </a:cubicBezTo>
                  <a:lnTo>
                    <a:pt x="1336" y="14"/>
                  </a:lnTo>
                  <a:close/>
                  <a:moveTo>
                    <a:pt x="1224" y="11"/>
                  </a:moveTo>
                  <a:cubicBezTo>
                    <a:pt x="1226" y="11"/>
                    <a:pt x="1226" y="11"/>
                    <a:pt x="1227" y="11"/>
                  </a:cubicBezTo>
                  <a:cubicBezTo>
                    <a:pt x="1235" y="12"/>
                    <a:pt x="1255" y="13"/>
                    <a:pt x="1266" y="13"/>
                  </a:cubicBezTo>
                  <a:cubicBezTo>
                    <a:pt x="1270" y="14"/>
                    <a:pt x="1257" y="15"/>
                    <a:pt x="1253" y="15"/>
                  </a:cubicBezTo>
                  <a:cubicBezTo>
                    <a:pt x="1259" y="11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3"/>
                  </a:cubicBezTo>
                  <a:cubicBezTo>
                    <a:pt x="1236" y="12"/>
                    <a:pt x="1230" y="12"/>
                    <a:pt x="1226" y="12"/>
                  </a:cubicBezTo>
                  <a:cubicBezTo>
                    <a:pt x="1225" y="12"/>
                    <a:pt x="1224" y="13"/>
                    <a:pt x="1223" y="13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2"/>
                    <a:pt x="1227" y="11"/>
                    <a:pt x="1227" y="11"/>
                  </a:cubicBezTo>
                  <a:cubicBezTo>
                    <a:pt x="1225" y="11"/>
                    <a:pt x="1224" y="11"/>
                    <a:pt x="1224" y="11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10"/>
                    <a:pt x="1081" y="9"/>
                    <a:pt x="1084" y="9"/>
                  </a:cubicBezTo>
                  <a:cubicBezTo>
                    <a:pt x="1085" y="9"/>
                    <a:pt x="1086" y="9"/>
                    <a:pt x="1090" y="9"/>
                  </a:cubicBezTo>
                  <a:cubicBezTo>
                    <a:pt x="1088" y="9"/>
                    <a:pt x="1086" y="9"/>
                    <a:pt x="1084" y="9"/>
                  </a:cubicBezTo>
                  <a:close/>
                  <a:moveTo>
                    <a:pt x="1091" y="7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6"/>
                    <a:pt x="1091" y="7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10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9"/>
                  </a:cubicBezTo>
                  <a:cubicBezTo>
                    <a:pt x="868" y="5"/>
                    <a:pt x="875" y="9"/>
                    <a:pt x="857" y="8"/>
                  </a:cubicBezTo>
                  <a:cubicBezTo>
                    <a:pt x="877" y="8"/>
                    <a:pt x="869" y="6"/>
                    <a:pt x="868" y="5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10"/>
                  </a:cubicBezTo>
                  <a:close/>
                  <a:moveTo>
                    <a:pt x="736" y="9"/>
                  </a:moveTo>
                  <a:cubicBezTo>
                    <a:pt x="724" y="10"/>
                    <a:pt x="724" y="10"/>
                    <a:pt x="724" y="10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6"/>
                  </a:moveTo>
                  <a:cubicBezTo>
                    <a:pt x="394" y="14"/>
                    <a:pt x="411" y="15"/>
                    <a:pt x="410" y="16"/>
                  </a:cubicBezTo>
                  <a:cubicBezTo>
                    <a:pt x="408" y="15"/>
                    <a:pt x="398" y="15"/>
                    <a:pt x="390" y="16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2"/>
                    <a:pt x="270" y="22"/>
                    <a:pt x="270" y="22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8"/>
                    <a:pt x="168" y="28"/>
                    <a:pt x="168" y="28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30"/>
                  </a:moveTo>
                  <a:cubicBezTo>
                    <a:pt x="98" y="28"/>
                    <a:pt x="98" y="28"/>
                    <a:pt x="98" y="28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30"/>
                  </a:lnTo>
                  <a:close/>
                  <a:moveTo>
                    <a:pt x="99" y="31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9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30"/>
                    <a:pt x="119" y="29"/>
                  </a:cubicBezTo>
                  <a:cubicBezTo>
                    <a:pt x="114" y="28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30"/>
                    <a:pt x="99" y="30"/>
                    <a:pt x="99" y="31"/>
                  </a:cubicBezTo>
                  <a:close/>
                  <a:moveTo>
                    <a:pt x="149" y="28"/>
                  </a:moveTo>
                  <a:cubicBezTo>
                    <a:pt x="148" y="28"/>
                    <a:pt x="147" y="28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6"/>
                  </a:cubicBezTo>
                  <a:cubicBezTo>
                    <a:pt x="149" y="26"/>
                    <a:pt x="153" y="25"/>
                    <a:pt x="157" y="24"/>
                  </a:cubicBezTo>
                  <a:cubicBezTo>
                    <a:pt x="155" y="25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7"/>
                    <a:pt x="159" y="27"/>
                  </a:cubicBezTo>
                  <a:cubicBezTo>
                    <a:pt x="158" y="28"/>
                    <a:pt x="158" y="28"/>
                    <a:pt x="158" y="28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8"/>
                    <a:pt x="151" y="28"/>
                    <a:pt x="149" y="28"/>
                  </a:cubicBezTo>
                  <a:close/>
                  <a:moveTo>
                    <a:pt x="92" y="33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79" y="34"/>
                    <a:pt x="86" y="33"/>
                    <a:pt x="92" y="33"/>
                  </a:cubicBezTo>
                  <a:close/>
                  <a:moveTo>
                    <a:pt x="357" y="18"/>
                  </a:moveTo>
                  <a:cubicBezTo>
                    <a:pt x="358" y="18"/>
                    <a:pt x="372" y="17"/>
                    <a:pt x="373" y="16"/>
                  </a:cubicBezTo>
                  <a:cubicBezTo>
                    <a:pt x="376" y="18"/>
                    <a:pt x="376" y="18"/>
                    <a:pt x="376" y="18"/>
                  </a:cubicBezTo>
                  <a:cubicBezTo>
                    <a:pt x="369" y="18"/>
                    <a:pt x="362" y="19"/>
                    <a:pt x="365" y="20"/>
                  </a:cubicBezTo>
                  <a:cubicBezTo>
                    <a:pt x="360" y="19"/>
                    <a:pt x="355" y="20"/>
                    <a:pt x="357" y="18"/>
                  </a:cubicBezTo>
                  <a:close/>
                  <a:moveTo>
                    <a:pt x="715" y="10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10"/>
                  </a:cubicBezTo>
                  <a:close/>
                  <a:moveTo>
                    <a:pt x="717" y="12"/>
                  </a:moveTo>
                  <a:cubicBezTo>
                    <a:pt x="722" y="12"/>
                    <a:pt x="722" y="12"/>
                    <a:pt x="722" y="12"/>
                  </a:cubicBezTo>
                  <a:cubicBezTo>
                    <a:pt x="727" y="11"/>
                    <a:pt x="727" y="10"/>
                    <a:pt x="736" y="10"/>
                  </a:cubicBezTo>
                  <a:cubicBezTo>
                    <a:pt x="734" y="11"/>
                    <a:pt x="730" y="10"/>
                    <a:pt x="728" y="11"/>
                  </a:cubicBezTo>
                  <a:cubicBezTo>
                    <a:pt x="728" y="12"/>
                    <a:pt x="727" y="12"/>
                    <a:pt x="722" y="12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2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1"/>
                    <a:pt x="422" y="20"/>
                    <a:pt x="424" y="20"/>
                  </a:cubicBezTo>
                  <a:cubicBezTo>
                    <a:pt x="426" y="20"/>
                    <a:pt x="427" y="19"/>
                    <a:pt x="428" y="19"/>
                  </a:cubicBezTo>
                  <a:cubicBezTo>
                    <a:pt x="426" y="19"/>
                    <a:pt x="425" y="20"/>
                    <a:pt x="424" y="20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1"/>
                    <a:pt x="424" y="20"/>
                    <a:pt x="423" y="21"/>
                  </a:cubicBezTo>
                  <a:lnTo>
                    <a:pt x="418" y="22"/>
                  </a:lnTo>
                  <a:close/>
                  <a:moveTo>
                    <a:pt x="219" y="31"/>
                  </a:moveTo>
                  <a:cubicBezTo>
                    <a:pt x="224" y="31"/>
                    <a:pt x="225" y="30"/>
                    <a:pt x="232" y="31"/>
                  </a:cubicBezTo>
                  <a:cubicBezTo>
                    <a:pt x="227" y="31"/>
                    <a:pt x="221" y="32"/>
                    <a:pt x="219" y="31"/>
                  </a:cubicBezTo>
                  <a:close/>
                  <a:moveTo>
                    <a:pt x="467" y="22"/>
                  </a:moveTo>
                  <a:cubicBezTo>
                    <a:pt x="468" y="21"/>
                    <a:pt x="479" y="21"/>
                    <a:pt x="475" y="20"/>
                  </a:cubicBezTo>
                  <a:cubicBezTo>
                    <a:pt x="471" y="20"/>
                    <a:pt x="471" y="20"/>
                    <a:pt x="471" y="20"/>
                  </a:cubicBezTo>
                  <a:cubicBezTo>
                    <a:pt x="478" y="20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9"/>
                    <a:pt x="469" y="20"/>
                    <a:pt x="481" y="21"/>
                  </a:cubicBezTo>
                  <a:cubicBezTo>
                    <a:pt x="485" y="21"/>
                    <a:pt x="473" y="22"/>
                    <a:pt x="467" y="22"/>
                  </a:cubicBezTo>
                  <a:close/>
                  <a:moveTo>
                    <a:pt x="204" y="35"/>
                  </a:moveTo>
                  <a:cubicBezTo>
                    <a:pt x="211" y="34"/>
                    <a:pt x="209" y="32"/>
                    <a:pt x="221" y="32"/>
                  </a:cubicBezTo>
                  <a:cubicBezTo>
                    <a:pt x="212" y="33"/>
                    <a:pt x="214" y="35"/>
                    <a:pt x="204" y="35"/>
                  </a:cubicBezTo>
                  <a:close/>
                  <a:moveTo>
                    <a:pt x="398" y="27"/>
                  </a:moveTo>
                  <a:cubicBezTo>
                    <a:pt x="398" y="28"/>
                    <a:pt x="398" y="28"/>
                    <a:pt x="398" y="28"/>
                  </a:cubicBezTo>
                  <a:cubicBezTo>
                    <a:pt x="408" y="27"/>
                    <a:pt x="408" y="27"/>
                    <a:pt x="408" y="27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4"/>
                    <a:pt x="752" y="4"/>
                    <a:pt x="753" y="4"/>
                  </a:cubicBezTo>
                  <a:cubicBezTo>
                    <a:pt x="753" y="4"/>
                    <a:pt x="752" y="4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5"/>
                  </a:moveTo>
                  <a:cubicBezTo>
                    <a:pt x="1568" y="14"/>
                    <a:pt x="1558" y="15"/>
                    <a:pt x="1554" y="14"/>
                  </a:cubicBezTo>
                  <a:cubicBezTo>
                    <a:pt x="1558" y="15"/>
                    <a:pt x="1560" y="16"/>
                    <a:pt x="1563" y="15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6"/>
                    <a:pt x="1542" y="16"/>
                  </a:cubicBezTo>
                  <a:cubicBezTo>
                    <a:pt x="1539" y="16"/>
                    <a:pt x="1537" y="16"/>
                    <a:pt x="1532" y="16"/>
                  </a:cubicBezTo>
                  <a:close/>
                  <a:moveTo>
                    <a:pt x="1557" y="17"/>
                  </a:moveTo>
                  <a:cubicBezTo>
                    <a:pt x="1551" y="16"/>
                    <a:pt x="1546" y="16"/>
                    <a:pt x="1542" y="16"/>
                  </a:cubicBezTo>
                  <a:cubicBezTo>
                    <a:pt x="1546" y="16"/>
                    <a:pt x="1549" y="17"/>
                    <a:pt x="1557" y="17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4"/>
                    <a:pt x="1464" y="14"/>
                  </a:cubicBezTo>
                  <a:cubicBezTo>
                    <a:pt x="1443" y="12"/>
                    <a:pt x="1468" y="12"/>
                    <a:pt x="1469" y="12"/>
                  </a:cubicBezTo>
                  <a:cubicBezTo>
                    <a:pt x="1457" y="12"/>
                    <a:pt x="1457" y="13"/>
                    <a:pt x="1450" y="14"/>
                  </a:cubicBezTo>
                  <a:close/>
                  <a:moveTo>
                    <a:pt x="1423" y="14"/>
                  </a:moveTo>
                  <a:cubicBezTo>
                    <a:pt x="1425" y="14"/>
                    <a:pt x="1427" y="14"/>
                    <a:pt x="1428" y="14"/>
                  </a:cubicBezTo>
                  <a:cubicBezTo>
                    <a:pt x="1426" y="14"/>
                    <a:pt x="1425" y="14"/>
                    <a:pt x="1423" y="14"/>
                  </a:cubicBezTo>
                  <a:close/>
                  <a:moveTo>
                    <a:pt x="1415" y="13"/>
                  </a:moveTo>
                  <a:cubicBezTo>
                    <a:pt x="1408" y="13"/>
                    <a:pt x="1406" y="14"/>
                    <a:pt x="1402" y="14"/>
                  </a:cubicBezTo>
                  <a:cubicBezTo>
                    <a:pt x="1411" y="15"/>
                    <a:pt x="1416" y="14"/>
                    <a:pt x="1423" y="14"/>
                  </a:cubicBezTo>
                  <a:cubicBezTo>
                    <a:pt x="1418" y="14"/>
                    <a:pt x="1413" y="14"/>
                    <a:pt x="1415" y="13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4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2"/>
                    <a:pt x="1081" y="2"/>
                    <a:pt x="1081" y="2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3"/>
                    <a:pt x="1031" y="3"/>
                    <a:pt x="1031" y="3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1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20"/>
                    <a:pt x="240" y="20"/>
                    <a:pt x="240" y="20"/>
                  </a:cubicBezTo>
                  <a:cubicBezTo>
                    <a:pt x="226" y="20"/>
                    <a:pt x="236" y="20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8"/>
            <p:cNvSpPr>
              <a:spLocks noEditPoints="1"/>
            </p:cNvSpPr>
            <p:nvPr/>
          </p:nvSpPr>
          <p:spPr bwMode="auto">
            <a:xfrm>
              <a:off x="1873250" y="1758950"/>
              <a:ext cx="136525" cy="3848100"/>
            </a:xfrm>
            <a:custGeom>
              <a:avLst/>
              <a:gdLst>
                <a:gd name="T0" fmla="*/ 26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4 w 47"/>
                <a:gd name="T7" fmla="*/ 789 h 1322"/>
                <a:gd name="T8" fmla="*/ 2 w 47"/>
                <a:gd name="T9" fmla="*/ 744 h 1322"/>
                <a:gd name="T10" fmla="*/ 41 w 47"/>
                <a:gd name="T11" fmla="*/ 9 h 1322"/>
                <a:gd name="T12" fmla="*/ 10 w 47"/>
                <a:gd name="T13" fmla="*/ 292 h 1322"/>
                <a:gd name="T14" fmla="*/ 5 w 47"/>
                <a:gd name="T15" fmla="*/ 500 h 1322"/>
                <a:gd name="T16" fmla="*/ 3 w 47"/>
                <a:gd name="T17" fmla="*/ 605 h 1322"/>
                <a:gd name="T18" fmla="*/ 1 w 47"/>
                <a:gd name="T19" fmla="*/ 666 h 1322"/>
                <a:gd name="T20" fmla="*/ 1 w 47"/>
                <a:gd name="T21" fmla="*/ 780 h 1322"/>
                <a:gd name="T22" fmla="*/ 5 w 47"/>
                <a:gd name="T23" fmla="*/ 940 h 1322"/>
                <a:gd name="T24" fmla="*/ 10 w 47"/>
                <a:gd name="T25" fmla="*/ 1102 h 1322"/>
                <a:gd name="T26" fmla="*/ 19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5 w 47"/>
                <a:gd name="T37" fmla="*/ 880 h 1322"/>
                <a:gd name="T38" fmla="*/ 13 w 47"/>
                <a:gd name="T39" fmla="*/ 812 h 1322"/>
                <a:gd name="T40" fmla="*/ 16 w 47"/>
                <a:gd name="T41" fmla="*/ 745 h 1322"/>
                <a:gd name="T42" fmla="*/ 17 w 47"/>
                <a:gd name="T43" fmla="*/ 692 h 1322"/>
                <a:gd name="T44" fmla="*/ 13 w 47"/>
                <a:gd name="T45" fmla="*/ 659 h 1322"/>
                <a:gd name="T46" fmla="*/ 20 w 47"/>
                <a:gd name="T47" fmla="*/ 576 h 1322"/>
                <a:gd name="T48" fmla="*/ 17 w 47"/>
                <a:gd name="T49" fmla="*/ 455 h 1322"/>
                <a:gd name="T50" fmla="*/ 24 w 47"/>
                <a:gd name="T51" fmla="*/ 345 h 1322"/>
                <a:gd name="T52" fmla="*/ 28 w 47"/>
                <a:gd name="T53" fmla="*/ 265 h 1322"/>
                <a:gd name="T54" fmla="*/ 30 w 47"/>
                <a:gd name="T55" fmla="*/ 152 h 1322"/>
                <a:gd name="T56" fmla="*/ 40 w 47"/>
                <a:gd name="T57" fmla="*/ 85 h 1322"/>
                <a:gd name="T58" fmla="*/ 47 w 47"/>
                <a:gd name="T59" fmla="*/ 2 h 1322"/>
                <a:gd name="T60" fmla="*/ 35 w 47"/>
                <a:gd name="T61" fmla="*/ 37 h 1322"/>
                <a:gd name="T62" fmla="*/ 24 w 47"/>
                <a:gd name="T63" fmla="*/ 103 h 1322"/>
                <a:gd name="T64" fmla="*/ 15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0 w 47"/>
                <a:gd name="T71" fmla="*/ 403 h 1322"/>
                <a:gd name="T72" fmla="*/ 4 w 47"/>
                <a:gd name="T73" fmla="*/ 718 h 1322"/>
                <a:gd name="T74" fmla="*/ 11 w 47"/>
                <a:gd name="T75" fmla="*/ 481 h 1322"/>
                <a:gd name="T76" fmla="*/ 5 w 47"/>
                <a:gd name="T77" fmla="*/ 801 h 1322"/>
                <a:gd name="T78" fmla="*/ 4 w 47"/>
                <a:gd name="T79" fmla="*/ 894 h 1322"/>
                <a:gd name="T80" fmla="*/ 5 w 47"/>
                <a:gd name="T81" fmla="*/ 875 h 1322"/>
                <a:gd name="T82" fmla="*/ 11 w 47"/>
                <a:gd name="T83" fmla="*/ 983 h 1322"/>
                <a:gd name="T84" fmla="*/ 11 w 47"/>
                <a:gd name="T85" fmla="*/ 986 h 1322"/>
                <a:gd name="T86" fmla="*/ 11 w 47"/>
                <a:gd name="T87" fmla="*/ 866 h 1322"/>
                <a:gd name="T88" fmla="*/ 11 w 47"/>
                <a:gd name="T89" fmla="*/ 836 h 1322"/>
                <a:gd name="T90" fmla="*/ 12 w 47"/>
                <a:gd name="T91" fmla="*/ 581 h 1322"/>
                <a:gd name="T92" fmla="*/ 27 w 47"/>
                <a:gd name="T93" fmla="*/ 212 h 1322"/>
                <a:gd name="T94" fmla="*/ 37 w 47"/>
                <a:gd name="T95" fmla="*/ 79 h 1322"/>
                <a:gd name="T96" fmla="*/ 35 w 47"/>
                <a:gd name="T97" fmla="*/ 82 h 1322"/>
                <a:gd name="T98" fmla="*/ 31 w 47"/>
                <a:gd name="T99" fmla="*/ 123 h 1322"/>
                <a:gd name="T100" fmla="*/ 23 w 47"/>
                <a:gd name="T101" fmla="*/ 287 h 1322"/>
                <a:gd name="T102" fmla="*/ 10 w 47"/>
                <a:gd name="T103" fmla="*/ 580 h 1322"/>
                <a:gd name="T104" fmla="*/ 14 w 47"/>
                <a:gd name="T105" fmla="*/ 335 h 1322"/>
                <a:gd name="T106" fmla="*/ 21 w 47"/>
                <a:gd name="T107" fmla="*/ 175 h 1322"/>
                <a:gd name="T108" fmla="*/ 12 w 47"/>
                <a:gd name="T109" fmla="*/ 375 h 1322"/>
                <a:gd name="T110" fmla="*/ 32 w 47"/>
                <a:gd name="T111" fmla="*/ 166 h 1322"/>
                <a:gd name="T112" fmla="*/ 18 w 47"/>
                <a:gd name="T113" fmla="*/ 621 h 1322"/>
                <a:gd name="T114" fmla="*/ 25 w 47"/>
                <a:gd name="T115" fmla="*/ 1251 h 1322"/>
                <a:gd name="T116" fmla="*/ 15 w 47"/>
                <a:gd name="T117" fmla="*/ 1127 h 1322"/>
                <a:gd name="T118" fmla="*/ 13 w 47"/>
                <a:gd name="T119" fmla="*/ 922 h 1322"/>
                <a:gd name="T120" fmla="*/ 17 w 47"/>
                <a:gd name="T121" fmla="*/ 868 h 1322"/>
                <a:gd name="T122" fmla="*/ 19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8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8" y="1288"/>
                    <a:pt x="28" y="1290"/>
                    <a:pt x="28" y="1292"/>
                  </a:cubicBezTo>
                  <a:close/>
                  <a:moveTo>
                    <a:pt x="32" y="1322"/>
                  </a:moveTo>
                  <a:cubicBezTo>
                    <a:pt x="32" y="1322"/>
                    <a:pt x="32" y="1322"/>
                    <a:pt x="32" y="1322"/>
                  </a:cubicBezTo>
                  <a:cubicBezTo>
                    <a:pt x="31" y="1314"/>
                    <a:pt x="30" y="1300"/>
                    <a:pt x="28" y="1292"/>
                  </a:cubicBezTo>
                  <a:cubicBezTo>
                    <a:pt x="29" y="1299"/>
                    <a:pt x="30" y="1320"/>
                    <a:pt x="32" y="1322"/>
                  </a:cubicBezTo>
                  <a:close/>
                  <a:moveTo>
                    <a:pt x="24" y="1288"/>
                  </a:moveTo>
                  <a:cubicBezTo>
                    <a:pt x="26" y="1299"/>
                    <a:pt x="26" y="1299"/>
                    <a:pt x="26" y="1299"/>
                  </a:cubicBezTo>
                  <a:cubicBezTo>
                    <a:pt x="26" y="1293"/>
                    <a:pt x="25" y="1294"/>
                    <a:pt x="24" y="1288"/>
                  </a:cubicBezTo>
                  <a:close/>
                  <a:moveTo>
                    <a:pt x="27" y="1292"/>
                  </a:moveTo>
                  <a:cubicBezTo>
                    <a:pt x="27" y="1291"/>
                    <a:pt x="27" y="1291"/>
                    <a:pt x="27" y="1291"/>
                  </a:cubicBezTo>
                  <a:cubicBezTo>
                    <a:pt x="26" y="1286"/>
                    <a:pt x="26" y="1286"/>
                    <a:pt x="26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6" y="746"/>
                    <a:pt x="17" y="747"/>
                    <a:pt x="17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2" y="715"/>
                    <a:pt x="12" y="715"/>
                    <a:pt x="12" y="715"/>
                  </a:cubicBezTo>
                  <a:cubicBezTo>
                    <a:pt x="12" y="717"/>
                    <a:pt x="12" y="718"/>
                    <a:pt x="13" y="720"/>
                  </a:cubicBezTo>
                  <a:close/>
                  <a:moveTo>
                    <a:pt x="15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5" y="765"/>
                    <a:pt x="15" y="766"/>
                    <a:pt x="15" y="768"/>
                  </a:cubicBezTo>
                  <a:close/>
                  <a:moveTo>
                    <a:pt x="16" y="1043"/>
                  </a:moveTo>
                  <a:cubicBezTo>
                    <a:pt x="17" y="1054"/>
                    <a:pt x="17" y="1054"/>
                    <a:pt x="17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3" y="605"/>
                    <a:pt x="3" y="605"/>
                    <a:pt x="3" y="605"/>
                  </a:cubicBezTo>
                  <a:cubicBezTo>
                    <a:pt x="3" y="604"/>
                    <a:pt x="3" y="603"/>
                    <a:pt x="3" y="606"/>
                  </a:cubicBezTo>
                  <a:close/>
                  <a:moveTo>
                    <a:pt x="2" y="714"/>
                  </a:moveTo>
                  <a:cubicBezTo>
                    <a:pt x="2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2" y="714"/>
                  </a:lnTo>
                  <a:close/>
                  <a:moveTo>
                    <a:pt x="14" y="785"/>
                  </a:moveTo>
                  <a:cubicBezTo>
                    <a:pt x="14" y="785"/>
                    <a:pt x="14" y="785"/>
                    <a:pt x="14" y="785"/>
                  </a:cubicBezTo>
                  <a:cubicBezTo>
                    <a:pt x="14" y="789"/>
                    <a:pt x="14" y="789"/>
                    <a:pt x="14" y="789"/>
                  </a:cubicBezTo>
                  <a:cubicBezTo>
                    <a:pt x="14" y="787"/>
                    <a:pt x="14" y="786"/>
                    <a:pt x="14" y="785"/>
                  </a:cubicBezTo>
                  <a:close/>
                  <a:moveTo>
                    <a:pt x="3" y="571"/>
                  </a:moveTo>
                  <a:cubicBezTo>
                    <a:pt x="2" y="570"/>
                    <a:pt x="2" y="568"/>
                    <a:pt x="1" y="567"/>
                  </a:cubicBezTo>
                  <a:cubicBezTo>
                    <a:pt x="1" y="570"/>
                    <a:pt x="2" y="572"/>
                    <a:pt x="3" y="571"/>
                  </a:cubicBezTo>
                  <a:close/>
                  <a:moveTo>
                    <a:pt x="12" y="715"/>
                  </a:moveTo>
                  <a:cubicBezTo>
                    <a:pt x="12" y="715"/>
                    <a:pt x="12" y="715"/>
                    <a:pt x="12" y="715"/>
                  </a:cubicBezTo>
                  <a:cubicBezTo>
                    <a:pt x="12" y="715"/>
                    <a:pt x="12" y="715"/>
                    <a:pt x="12" y="715"/>
                  </a:cubicBezTo>
                  <a:close/>
                  <a:moveTo>
                    <a:pt x="2" y="750"/>
                  </a:moveTo>
                  <a:cubicBezTo>
                    <a:pt x="2" y="744"/>
                    <a:pt x="2" y="744"/>
                    <a:pt x="2" y="744"/>
                  </a:cubicBezTo>
                  <a:cubicBezTo>
                    <a:pt x="2" y="747"/>
                    <a:pt x="2" y="749"/>
                    <a:pt x="2" y="750"/>
                  </a:cubicBezTo>
                  <a:close/>
                  <a:moveTo>
                    <a:pt x="16" y="1043"/>
                  </a:moveTo>
                  <a:cubicBezTo>
                    <a:pt x="15" y="1039"/>
                    <a:pt x="15" y="1039"/>
                    <a:pt x="15" y="1039"/>
                  </a:cubicBezTo>
                  <a:cubicBezTo>
                    <a:pt x="15" y="1041"/>
                    <a:pt x="15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6" y="1257"/>
                    <a:pt x="26" y="1256"/>
                    <a:pt x="25" y="1256"/>
                  </a:cubicBezTo>
                  <a:cubicBezTo>
                    <a:pt x="26" y="1258"/>
                    <a:pt x="26" y="1259"/>
                    <a:pt x="27" y="1261"/>
                  </a:cubicBezTo>
                  <a:close/>
                  <a:moveTo>
                    <a:pt x="40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10"/>
                    <a:pt x="40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5" y="144"/>
                  </a:cubicBezTo>
                  <a:cubicBezTo>
                    <a:pt x="35" y="143"/>
                    <a:pt x="35" y="143"/>
                    <a:pt x="35" y="143"/>
                  </a:cubicBezTo>
                  <a:close/>
                  <a:moveTo>
                    <a:pt x="11" y="257"/>
                  </a:moveTo>
                  <a:cubicBezTo>
                    <a:pt x="12" y="280"/>
                    <a:pt x="12" y="280"/>
                    <a:pt x="12" y="280"/>
                  </a:cubicBezTo>
                  <a:cubicBezTo>
                    <a:pt x="11" y="281"/>
                    <a:pt x="11" y="291"/>
                    <a:pt x="10" y="284"/>
                  </a:cubicBezTo>
                  <a:cubicBezTo>
                    <a:pt x="11" y="293"/>
                    <a:pt x="11" y="293"/>
                    <a:pt x="11" y="293"/>
                  </a:cubicBezTo>
                  <a:cubicBezTo>
                    <a:pt x="10" y="292"/>
                    <a:pt x="10" y="292"/>
                    <a:pt x="10" y="292"/>
                  </a:cubicBezTo>
                  <a:cubicBezTo>
                    <a:pt x="7" y="327"/>
                    <a:pt x="12" y="358"/>
                    <a:pt x="7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8" y="414"/>
                    <a:pt x="8" y="414"/>
                    <a:pt x="8" y="414"/>
                  </a:cubicBezTo>
                  <a:cubicBezTo>
                    <a:pt x="8" y="418"/>
                    <a:pt x="6" y="419"/>
                    <a:pt x="5" y="425"/>
                  </a:cubicBezTo>
                  <a:cubicBezTo>
                    <a:pt x="7" y="422"/>
                    <a:pt x="5" y="437"/>
                    <a:pt x="7" y="441"/>
                  </a:cubicBezTo>
                  <a:cubicBezTo>
                    <a:pt x="6" y="446"/>
                    <a:pt x="5" y="441"/>
                    <a:pt x="5" y="439"/>
                  </a:cubicBezTo>
                  <a:cubicBezTo>
                    <a:pt x="2" y="459"/>
                    <a:pt x="5" y="475"/>
                    <a:pt x="3" y="497"/>
                  </a:cubicBezTo>
                  <a:cubicBezTo>
                    <a:pt x="6" y="476"/>
                    <a:pt x="5" y="475"/>
                    <a:pt x="7" y="461"/>
                  </a:cubicBezTo>
                  <a:cubicBezTo>
                    <a:pt x="7" y="478"/>
                    <a:pt x="5" y="481"/>
                    <a:pt x="5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2" y="501"/>
                    <a:pt x="5" y="520"/>
                    <a:pt x="2" y="523"/>
                  </a:cubicBezTo>
                  <a:cubicBezTo>
                    <a:pt x="3" y="534"/>
                    <a:pt x="5" y="544"/>
                    <a:pt x="4" y="558"/>
                  </a:cubicBezTo>
                  <a:cubicBezTo>
                    <a:pt x="2" y="552"/>
                    <a:pt x="2" y="552"/>
                    <a:pt x="2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3" y="565"/>
                    <a:pt x="3" y="565"/>
                    <a:pt x="3" y="565"/>
                  </a:cubicBezTo>
                  <a:cubicBezTo>
                    <a:pt x="3" y="569"/>
                    <a:pt x="3" y="571"/>
                    <a:pt x="3" y="571"/>
                  </a:cubicBezTo>
                  <a:cubicBezTo>
                    <a:pt x="4" y="580"/>
                    <a:pt x="3" y="592"/>
                    <a:pt x="4" y="604"/>
                  </a:cubicBezTo>
                  <a:cubicBezTo>
                    <a:pt x="3" y="605"/>
                    <a:pt x="3" y="605"/>
                    <a:pt x="3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2" y="610"/>
                    <a:pt x="3" y="619"/>
                    <a:pt x="1" y="620"/>
                  </a:cubicBezTo>
                  <a:cubicBezTo>
                    <a:pt x="1" y="616"/>
                    <a:pt x="0" y="607"/>
                    <a:pt x="1" y="608"/>
                  </a:cubicBezTo>
                  <a:cubicBezTo>
                    <a:pt x="0" y="598"/>
                    <a:pt x="0" y="620"/>
                    <a:pt x="0" y="626"/>
                  </a:cubicBezTo>
                  <a:cubicBezTo>
                    <a:pt x="1" y="619"/>
                    <a:pt x="1" y="628"/>
                    <a:pt x="1" y="632"/>
                  </a:cubicBezTo>
                  <a:cubicBezTo>
                    <a:pt x="1" y="632"/>
                    <a:pt x="1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2" y="656"/>
                    <a:pt x="2" y="656"/>
                    <a:pt x="2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4" y="667"/>
                    <a:pt x="1" y="679"/>
                    <a:pt x="4" y="681"/>
                  </a:cubicBezTo>
                  <a:cubicBezTo>
                    <a:pt x="4" y="691"/>
                    <a:pt x="2" y="679"/>
                    <a:pt x="2" y="683"/>
                  </a:cubicBezTo>
                  <a:cubicBezTo>
                    <a:pt x="2" y="693"/>
                    <a:pt x="4" y="710"/>
                    <a:pt x="3" y="714"/>
                  </a:cubicBezTo>
                  <a:cubicBezTo>
                    <a:pt x="4" y="722"/>
                    <a:pt x="3" y="732"/>
                    <a:pt x="4" y="739"/>
                  </a:cubicBezTo>
                  <a:cubicBezTo>
                    <a:pt x="2" y="739"/>
                    <a:pt x="2" y="739"/>
                    <a:pt x="2" y="739"/>
                  </a:cubicBezTo>
                  <a:cubicBezTo>
                    <a:pt x="3" y="743"/>
                    <a:pt x="3" y="748"/>
                    <a:pt x="3" y="751"/>
                  </a:cubicBezTo>
                  <a:cubicBezTo>
                    <a:pt x="3" y="751"/>
                    <a:pt x="3" y="751"/>
                    <a:pt x="2" y="750"/>
                  </a:cubicBezTo>
                  <a:cubicBezTo>
                    <a:pt x="3" y="764"/>
                    <a:pt x="3" y="776"/>
                    <a:pt x="3" y="788"/>
                  </a:cubicBezTo>
                  <a:cubicBezTo>
                    <a:pt x="2" y="787"/>
                    <a:pt x="2" y="787"/>
                    <a:pt x="1" y="780"/>
                  </a:cubicBezTo>
                  <a:cubicBezTo>
                    <a:pt x="0" y="791"/>
                    <a:pt x="3" y="810"/>
                    <a:pt x="2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3" y="835"/>
                    <a:pt x="3" y="835"/>
                    <a:pt x="3" y="835"/>
                  </a:cubicBezTo>
                  <a:cubicBezTo>
                    <a:pt x="2" y="833"/>
                    <a:pt x="2" y="834"/>
                    <a:pt x="1" y="834"/>
                  </a:cubicBezTo>
                  <a:cubicBezTo>
                    <a:pt x="1" y="851"/>
                    <a:pt x="1" y="871"/>
                    <a:pt x="4" y="879"/>
                  </a:cubicBezTo>
                  <a:cubicBezTo>
                    <a:pt x="3" y="875"/>
                    <a:pt x="3" y="886"/>
                    <a:pt x="1" y="877"/>
                  </a:cubicBezTo>
                  <a:cubicBezTo>
                    <a:pt x="3" y="893"/>
                    <a:pt x="3" y="914"/>
                    <a:pt x="4" y="933"/>
                  </a:cubicBezTo>
                  <a:cubicBezTo>
                    <a:pt x="4" y="932"/>
                    <a:pt x="4" y="932"/>
                    <a:pt x="4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4" y="935"/>
                    <a:pt x="4" y="935"/>
                    <a:pt x="4" y="935"/>
                  </a:cubicBezTo>
                  <a:cubicBezTo>
                    <a:pt x="4" y="942"/>
                    <a:pt x="5" y="949"/>
                    <a:pt x="6" y="955"/>
                  </a:cubicBezTo>
                  <a:cubicBezTo>
                    <a:pt x="5" y="956"/>
                    <a:pt x="4" y="958"/>
                    <a:pt x="4" y="962"/>
                  </a:cubicBezTo>
                  <a:cubicBezTo>
                    <a:pt x="5" y="963"/>
                    <a:pt x="3" y="984"/>
                    <a:pt x="5" y="993"/>
                  </a:cubicBezTo>
                  <a:cubicBezTo>
                    <a:pt x="4" y="994"/>
                    <a:pt x="4" y="989"/>
                    <a:pt x="4" y="992"/>
                  </a:cubicBezTo>
                  <a:cubicBezTo>
                    <a:pt x="5" y="1015"/>
                    <a:pt x="8" y="1048"/>
                    <a:pt x="7" y="1075"/>
                  </a:cubicBezTo>
                  <a:cubicBezTo>
                    <a:pt x="11" y="1077"/>
                    <a:pt x="11" y="1100"/>
                    <a:pt x="13" y="1114"/>
                  </a:cubicBezTo>
                  <a:cubicBezTo>
                    <a:pt x="11" y="1118"/>
                    <a:pt x="12" y="1106"/>
                    <a:pt x="10" y="1102"/>
                  </a:cubicBezTo>
                  <a:cubicBezTo>
                    <a:pt x="11" y="1110"/>
                    <a:pt x="8" y="1104"/>
                    <a:pt x="10" y="1118"/>
                  </a:cubicBezTo>
                  <a:cubicBezTo>
                    <a:pt x="10" y="1118"/>
                    <a:pt x="9" y="1118"/>
                    <a:pt x="9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0" y="1126"/>
                    <a:pt x="10" y="1126"/>
                    <a:pt x="10" y="1126"/>
                  </a:cubicBezTo>
                  <a:cubicBezTo>
                    <a:pt x="12" y="1134"/>
                    <a:pt x="12" y="1134"/>
                    <a:pt x="12" y="1134"/>
                  </a:cubicBezTo>
                  <a:cubicBezTo>
                    <a:pt x="13" y="1160"/>
                    <a:pt x="15" y="1182"/>
                    <a:pt x="15" y="1204"/>
                  </a:cubicBezTo>
                  <a:cubicBezTo>
                    <a:pt x="16" y="1206"/>
                    <a:pt x="16" y="1205"/>
                    <a:pt x="17" y="1202"/>
                  </a:cubicBezTo>
                  <a:cubicBezTo>
                    <a:pt x="17" y="1212"/>
                    <a:pt x="20" y="1224"/>
                    <a:pt x="20" y="1236"/>
                  </a:cubicBezTo>
                  <a:cubicBezTo>
                    <a:pt x="19" y="1233"/>
                    <a:pt x="19" y="1233"/>
                    <a:pt x="19" y="1233"/>
                  </a:cubicBezTo>
                  <a:cubicBezTo>
                    <a:pt x="20" y="1251"/>
                    <a:pt x="22" y="1251"/>
                    <a:pt x="25" y="1273"/>
                  </a:cubicBezTo>
                  <a:cubicBezTo>
                    <a:pt x="24" y="1268"/>
                    <a:pt x="22" y="1257"/>
                    <a:pt x="24" y="1256"/>
                  </a:cubicBezTo>
                  <a:cubicBezTo>
                    <a:pt x="25" y="1257"/>
                    <a:pt x="26" y="1269"/>
                    <a:pt x="26" y="1273"/>
                  </a:cubicBezTo>
                  <a:cubicBezTo>
                    <a:pt x="27" y="1271"/>
                    <a:pt x="27" y="1271"/>
                    <a:pt x="27" y="1271"/>
                  </a:cubicBezTo>
                  <a:cubicBezTo>
                    <a:pt x="26" y="1268"/>
                    <a:pt x="25" y="1259"/>
                    <a:pt x="24" y="1253"/>
                  </a:cubicBezTo>
                  <a:cubicBezTo>
                    <a:pt x="24" y="1255"/>
                    <a:pt x="25" y="1255"/>
                    <a:pt x="25" y="1256"/>
                  </a:cubicBezTo>
                  <a:cubicBezTo>
                    <a:pt x="24" y="1250"/>
                    <a:pt x="24" y="1243"/>
                    <a:pt x="22" y="1235"/>
                  </a:cubicBezTo>
                  <a:cubicBezTo>
                    <a:pt x="23" y="1246"/>
                    <a:pt x="23" y="1246"/>
                    <a:pt x="23" y="1246"/>
                  </a:cubicBezTo>
                  <a:cubicBezTo>
                    <a:pt x="21" y="1242"/>
                    <a:pt x="22" y="1228"/>
                    <a:pt x="21" y="1223"/>
                  </a:cubicBezTo>
                  <a:cubicBezTo>
                    <a:pt x="22" y="1223"/>
                    <a:pt x="23" y="1230"/>
                    <a:pt x="24" y="1223"/>
                  </a:cubicBezTo>
                  <a:cubicBezTo>
                    <a:pt x="23" y="1204"/>
                    <a:pt x="21" y="1212"/>
                    <a:pt x="18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7" y="1192"/>
                    <a:pt x="15" y="1188"/>
                    <a:pt x="16" y="1180"/>
                  </a:cubicBezTo>
                  <a:cubicBezTo>
                    <a:pt x="17" y="1180"/>
                    <a:pt x="17" y="1186"/>
                    <a:pt x="18" y="1189"/>
                  </a:cubicBezTo>
                  <a:cubicBezTo>
                    <a:pt x="19" y="1187"/>
                    <a:pt x="16" y="1179"/>
                    <a:pt x="16" y="1173"/>
                  </a:cubicBezTo>
                  <a:cubicBezTo>
                    <a:pt x="18" y="1178"/>
                    <a:pt x="20" y="1192"/>
                    <a:pt x="20" y="1201"/>
                  </a:cubicBezTo>
                  <a:cubicBezTo>
                    <a:pt x="21" y="1200"/>
                    <a:pt x="21" y="1200"/>
                    <a:pt x="22" y="1201"/>
                  </a:cubicBezTo>
                  <a:cubicBezTo>
                    <a:pt x="19" y="1174"/>
                    <a:pt x="15" y="1143"/>
                    <a:pt x="15" y="1116"/>
                  </a:cubicBezTo>
                  <a:cubicBezTo>
                    <a:pt x="18" y="1130"/>
                    <a:pt x="14" y="1110"/>
                    <a:pt x="17" y="1113"/>
                  </a:cubicBezTo>
                  <a:cubicBezTo>
                    <a:pt x="15" y="1111"/>
                    <a:pt x="16" y="1102"/>
                    <a:pt x="15" y="1095"/>
                  </a:cubicBezTo>
                  <a:cubicBezTo>
                    <a:pt x="17" y="1092"/>
                    <a:pt x="17" y="1110"/>
                    <a:pt x="18" y="1104"/>
                  </a:cubicBezTo>
                  <a:cubicBezTo>
                    <a:pt x="17" y="1089"/>
                    <a:pt x="13" y="1070"/>
                    <a:pt x="13" y="1051"/>
                  </a:cubicBezTo>
                  <a:cubicBezTo>
                    <a:pt x="14" y="1052"/>
                    <a:pt x="14" y="1056"/>
                    <a:pt x="15" y="1057"/>
                  </a:cubicBezTo>
                  <a:cubicBezTo>
                    <a:pt x="14" y="1045"/>
                    <a:pt x="9" y="1029"/>
                    <a:pt x="12" y="1020"/>
                  </a:cubicBezTo>
                  <a:cubicBezTo>
                    <a:pt x="15" y="1039"/>
                    <a:pt x="15" y="1039"/>
                    <a:pt x="15" y="1039"/>
                  </a:cubicBezTo>
                  <a:cubicBezTo>
                    <a:pt x="15" y="1038"/>
                    <a:pt x="15" y="1035"/>
                    <a:pt x="15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2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4" y="991"/>
                    <a:pt x="13" y="975"/>
                    <a:pt x="10" y="964"/>
                  </a:cubicBezTo>
                  <a:cubicBezTo>
                    <a:pt x="10" y="961"/>
                    <a:pt x="10" y="949"/>
                    <a:pt x="12" y="954"/>
                  </a:cubicBezTo>
                  <a:cubicBezTo>
                    <a:pt x="14" y="962"/>
                    <a:pt x="15" y="966"/>
                    <a:pt x="16" y="983"/>
                  </a:cubicBezTo>
                  <a:cubicBezTo>
                    <a:pt x="14" y="985"/>
                    <a:pt x="14" y="970"/>
                    <a:pt x="14" y="975"/>
                  </a:cubicBezTo>
                  <a:cubicBezTo>
                    <a:pt x="14" y="982"/>
                    <a:pt x="13" y="994"/>
                    <a:pt x="15" y="1000"/>
                  </a:cubicBezTo>
                  <a:cubicBezTo>
                    <a:pt x="14" y="982"/>
                    <a:pt x="14" y="982"/>
                    <a:pt x="14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7" y="988"/>
                    <a:pt x="15" y="978"/>
                    <a:pt x="16" y="970"/>
                  </a:cubicBezTo>
                  <a:cubicBezTo>
                    <a:pt x="16" y="971"/>
                    <a:pt x="16" y="971"/>
                    <a:pt x="16" y="971"/>
                  </a:cubicBezTo>
                  <a:cubicBezTo>
                    <a:pt x="16" y="957"/>
                    <a:pt x="16" y="959"/>
                    <a:pt x="15" y="944"/>
                  </a:cubicBezTo>
                  <a:cubicBezTo>
                    <a:pt x="13" y="944"/>
                    <a:pt x="14" y="949"/>
                    <a:pt x="13" y="956"/>
                  </a:cubicBezTo>
                  <a:cubicBezTo>
                    <a:pt x="12" y="933"/>
                    <a:pt x="8" y="901"/>
                    <a:pt x="12" y="878"/>
                  </a:cubicBezTo>
                  <a:cubicBezTo>
                    <a:pt x="13" y="892"/>
                    <a:pt x="13" y="892"/>
                    <a:pt x="13" y="892"/>
                  </a:cubicBezTo>
                  <a:cubicBezTo>
                    <a:pt x="14" y="883"/>
                    <a:pt x="12" y="868"/>
                    <a:pt x="14" y="869"/>
                  </a:cubicBezTo>
                  <a:cubicBezTo>
                    <a:pt x="14" y="879"/>
                    <a:pt x="15" y="874"/>
                    <a:pt x="16" y="879"/>
                  </a:cubicBezTo>
                  <a:cubicBezTo>
                    <a:pt x="15" y="880"/>
                    <a:pt x="15" y="880"/>
                    <a:pt x="15" y="880"/>
                  </a:cubicBezTo>
                  <a:cubicBezTo>
                    <a:pt x="16" y="881"/>
                    <a:pt x="16" y="885"/>
                    <a:pt x="16" y="883"/>
                  </a:cubicBezTo>
                  <a:cubicBezTo>
                    <a:pt x="15" y="875"/>
                    <a:pt x="14" y="863"/>
                    <a:pt x="13" y="854"/>
                  </a:cubicBezTo>
                  <a:cubicBezTo>
                    <a:pt x="14" y="858"/>
                    <a:pt x="15" y="850"/>
                    <a:pt x="15" y="849"/>
                  </a:cubicBezTo>
                  <a:cubicBezTo>
                    <a:pt x="15" y="841"/>
                    <a:pt x="14" y="849"/>
                    <a:pt x="13" y="850"/>
                  </a:cubicBezTo>
                  <a:cubicBezTo>
                    <a:pt x="13" y="845"/>
                    <a:pt x="12" y="838"/>
                    <a:pt x="13" y="835"/>
                  </a:cubicBezTo>
                  <a:cubicBezTo>
                    <a:pt x="14" y="828"/>
                    <a:pt x="14" y="842"/>
                    <a:pt x="15" y="844"/>
                  </a:cubicBezTo>
                  <a:cubicBezTo>
                    <a:pt x="13" y="820"/>
                    <a:pt x="13" y="820"/>
                    <a:pt x="13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3" y="818"/>
                    <a:pt x="13" y="814"/>
                    <a:pt x="13" y="812"/>
                  </a:cubicBezTo>
                  <a:cubicBezTo>
                    <a:pt x="14" y="810"/>
                    <a:pt x="14" y="815"/>
                    <a:pt x="14" y="819"/>
                  </a:cubicBezTo>
                  <a:cubicBezTo>
                    <a:pt x="16" y="806"/>
                    <a:pt x="11" y="796"/>
                    <a:pt x="14" y="785"/>
                  </a:cubicBezTo>
                  <a:cubicBezTo>
                    <a:pt x="13" y="778"/>
                    <a:pt x="13" y="778"/>
                    <a:pt x="13" y="778"/>
                  </a:cubicBezTo>
                  <a:cubicBezTo>
                    <a:pt x="13" y="778"/>
                    <a:pt x="14" y="776"/>
                    <a:pt x="14" y="778"/>
                  </a:cubicBezTo>
                  <a:cubicBezTo>
                    <a:pt x="13" y="771"/>
                    <a:pt x="13" y="771"/>
                    <a:pt x="13" y="771"/>
                  </a:cubicBezTo>
                  <a:cubicBezTo>
                    <a:pt x="12" y="757"/>
                    <a:pt x="15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7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4" y="740"/>
                    <a:pt x="14" y="719"/>
                    <a:pt x="11" y="720"/>
                  </a:cubicBezTo>
                  <a:cubicBezTo>
                    <a:pt x="11" y="716"/>
                    <a:pt x="12" y="713"/>
                    <a:pt x="12" y="715"/>
                  </a:cubicBezTo>
                  <a:cubicBezTo>
                    <a:pt x="12" y="704"/>
                    <a:pt x="15" y="717"/>
                    <a:pt x="14" y="700"/>
                  </a:cubicBezTo>
                  <a:cubicBezTo>
                    <a:pt x="15" y="700"/>
                    <a:pt x="15" y="702"/>
                    <a:pt x="15" y="705"/>
                  </a:cubicBezTo>
                  <a:cubicBezTo>
                    <a:pt x="15" y="700"/>
                    <a:pt x="15" y="699"/>
                    <a:pt x="15" y="698"/>
                  </a:cubicBezTo>
                  <a:cubicBezTo>
                    <a:pt x="15" y="698"/>
                    <a:pt x="15" y="698"/>
                    <a:pt x="16" y="697"/>
                  </a:cubicBezTo>
                  <a:cubicBezTo>
                    <a:pt x="15" y="697"/>
                    <a:pt x="15" y="690"/>
                    <a:pt x="15" y="686"/>
                  </a:cubicBezTo>
                  <a:cubicBezTo>
                    <a:pt x="17" y="692"/>
                    <a:pt x="17" y="692"/>
                    <a:pt x="17" y="692"/>
                  </a:cubicBezTo>
                  <a:cubicBezTo>
                    <a:pt x="16" y="688"/>
                    <a:pt x="16" y="685"/>
                    <a:pt x="16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7" y="672"/>
                    <a:pt x="15" y="682"/>
                    <a:pt x="16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2" y="671"/>
                    <a:pt x="11" y="665"/>
                  </a:cubicBezTo>
                  <a:cubicBezTo>
                    <a:pt x="10" y="650"/>
                    <a:pt x="13" y="631"/>
                    <a:pt x="10" y="619"/>
                  </a:cubicBezTo>
                  <a:cubicBezTo>
                    <a:pt x="11" y="618"/>
                    <a:pt x="11" y="620"/>
                    <a:pt x="13" y="615"/>
                  </a:cubicBezTo>
                  <a:cubicBezTo>
                    <a:pt x="13" y="625"/>
                    <a:pt x="13" y="630"/>
                    <a:pt x="15" y="634"/>
                  </a:cubicBezTo>
                  <a:cubicBezTo>
                    <a:pt x="17" y="653"/>
                    <a:pt x="10" y="639"/>
                    <a:pt x="13" y="659"/>
                  </a:cubicBezTo>
                  <a:cubicBezTo>
                    <a:pt x="14" y="658"/>
                    <a:pt x="15" y="652"/>
                    <a:pt x="14" y="646"/>
                  </a:cubicBezTo>
                  <a:cubicBezTo>
                    <a:pt x="15" y="646"/>
                    <a:pt x="16" y="653"/>
                    <a:pt x="17" y="657"/>
                  </a:cubicBezTo>
                  <a:cubicBezTo>
                    <a:pt x="16" y="646"/>
                    <a:pt x="18" y="629"/>
                    <a:pt x="18" y="622"/>
                  </a:cubicBezTo>
                  <a:cubicBezTo>
                    <a:pt x="17" y="618"/>
                    <a:pt x="16" y="609"/>
                    <a:pt x="17" y="605"/>
                  </a:cubicBezTo>
                  <a:cubicBezTo>
                    <a:pt x="16" y="605"/>
                    <a:pt x="16" y="587"/>
                    <a:pt x="13" y="593"/>
                  </a:cubicBezTo>
                  <a:cubicBezTo>
                    <a:pt x="13" y="580"/>
                    <a:pt x="16" y="585"/>
                    <a:pt x="14" y="573"/>
                  </a:cubicBezTo>
                  <a:cubicBezTo>
                    <a:pt x="16" y="577"/>
                    <a:pt x="16" y="565"/>
                    <a:pt x="17" y="570"/>
                  </a:cubicBezTo>
                  <a:cubicBezTo>
                    <a:pt x="15" y="574"/>
                    <a:pt x="18" y="588"/>
                    <a:pt x="19" y="594"/>
                  </a:cubicBezTo>
                  <a:cubicBezTo>
                    <a:pt x="20" y="576"/>
                    <a:pt x="20" y="576"/>
                    <a:pt x="20" y="576"/>
                  </a:cubicBezTo>
                  <a:cubicBezTo>
                    <a:pt x="19" y="580"/>
                    <a:pt x="19" y="574"/>
                    <a:pt x="18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6" y="566"/>
                    <a:pt x="23" y="537"/>
                    <a:pt x="19" y="528"/>
                  </a:cubicBezTo>
                  <a:cubicBezTo>
                    <a:pt x="19" y="534"/>
                    <a:pt x="18" y="539"/>
                    <a:pt x="20" y="541"/>
                  </a:cubicBezTo>
                  <a:cubicBezTo>
                    <a:pt x="19" y="552"/>
                    <a:pt x="17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6" y="496"/>
                    <a:pt x="18" y="497"/>
                  </a:cubicBezTo>
                  <a:cubicBezTo>
                    <a:pt x="19" y="484"/>
                    <a:pt x="16" y="468"/>
                    <a:pt x="15" y="453"/>
                  </a:cubicBezTo>
                  <a:cubicBezTo>
                    <a:pt x="17" y="455"/>
                    <a:pt x="17" y="455"/>
                    <a:pt x="17" y="455"/>
                  </a:cubicBezTo>
                  <a:cubicBezTo>
                    <a:pt x="16" y="443"/>
                    <a:pt x="18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7" y="425"/>
                    <a:pt x="19" y="435"/>
                    <a:pt x="19" y="427"/>
                  </a:cubicBezTo>
                  <a:cubicBezTo>
                    <a:pt x="17" y="413"/>
                    <a:pt x="21" y="421"/>
                    <a:pt x="20" y="403"/>
                  </a:cubicBezTo>
                  <a:cubicBezTo>
                    <a:pt x="21" y="404"/>
                    <a:pt x="21" y="404"/>
                    <a:pt x="21" y="404"/>
                  </a:cubicBezTo>
                  <a:cubicBezTo>
                    <a:pt x="20" y="390"/>
                    <a:pt x="24" y="372"/>
                    <a:pt x="25" y="358"/>
                  </a:cubicBezTo>
                  <a:cubicBezTo>
                    <a:pt x="24" y="359"/>
                    <a:pt x="24" y="370"/>
                    <a:pt x="22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3" y="348"/>
                    <a:pt x="24" y="340"/>
                    <a:pt x="24" y="345"/>
                  </a:cubicBezTo>
                  <a:cubicBezTo>
                    <a:pt x="24" y="348"/>
                    <a:pt x="24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2" y="351"/>
                    <a:pt x="20" y="351"/>
                  </a:cubicBezTo>
                  <a:cubicBezTo>
                    <a:pt x="21" y="341"/>
                    <a:pt x="20" y="338"/>
                    <a:pt x="20" y="332"/>
                  </a:cubicBezTo>
                  <a:cubicBezTo>
                    <a:pt x="22" y="329"/>
                    <a:pt x="21" y="344"/>
                    <a:pt x="24" y="336"/>
                  </a:cubicBezTo>
                  <a:cubicBezTo>
                    <a:pt x="25" y="330"/>
                    <a:pt x="24" y="312"/>
                    <a:pt x="23" y="306"/>
                  </a:cubicBezTo>
                  <a:cubicBezTo>
                    <a:pt x="27" y="297"/>
                    <a:pt x="25" y="269"/>
                    <a:pt x="28" y="269"/>
                  </a:cubicBezTo>
                  <a:cubicBezTo>
                    <a:pt x="28" y="270"/>
                    <a:pt x="27" y="266"/>
                    <a:pt x="28" y="262"/>
                  </a:cubicBezTo>
                  <a:cubicBezTo>
                    <a:pt x="28" y="265"/>
                    <a:pt x="28" y="265"/>
                    <a:pt x="28" y="265"/>
                  </a:cubicBezTo>
                  <a:cubicBezTo>
                    <a:pt x="30" y="252"/>
                    <a:pt x="26" y="252"/>
                    <a:pt x="27" y="244"/>
                  </a:cubicBezTo>
                  <a:cubicBezTo>
                    <a:pt x="28" y="244"/>
                    <a:pt x="28" y="246"/>
                    <a:pt x="28" y="248"/>
                  </a:cubicBezTo>
                  <a:cubicBezTo>
                    <a:pt x="30" y="230"/>
                    <a:pt x="26" y="220"/>
                    <a:pt x="29" y="203"/>
                  </a:cubicBezTo>
                  <a:cubicBezTo>
                    <a:pt x="29" y="204"/>
                    <a:pt x="29" y="204"/>
                    <a:pt x="29" y="206"/>
                  </a:cubicBezTo>
                  <a:cubicBezTo>
                    <a:pt x="29" y="207"/>
                    <a:pt x="30" y="204"/>
                    <a:pt x="29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4" y="195"/>
                    <a:pt x="30" y="180"/>
                    <a:pt x="30" y="165"/>
                  </a:cubicBezTo>
                  <a:cubicBezTo>
                    <a:pt x="31" y="167"/>
                    <a:pt x="30" y="177"/>
                    <a:pt x="31" y="172"/>
                  </a:cubicBezTo>
                  <a:cubicBezTo>
                    <a:pt x="32" y="162"/>
                    <a:pt x="28" y="163"/>
                    <a:pt x="30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3" y="153"/>
                    <a:pt x="35" y="148"/>
                    <a:pt x="33" y="146"/>
                  </a:cubicBezTo>
                  <a:cubicBezTo>
                    <a:pt x="34" y="144"/>
                    <a:pt x="34" y="143"/>
                    <a:pt x="35" y="143"/>
                  </a:cubicBezTo>
                  <a:cubicBezTo>
                    <a:pt x="34" y="138"/>
                    <a:pt x="35" y="130"/>
                    <a:pt x="35" y="126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3" y="118"/>
                    <a:pt x="37" y="112"/>
                    <a:pt x="37" y="100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97"/>
                    <a:pt x="37" y="89"/>
                    <a:pt x="39" y="81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40" y="78"/>
                    <a:pt x="42" y="65"/>
                    <a:pt x="41" y="59"/>
                  </a:cubicBezTo>
                  <a:cubicBezTo>
                    <a:pt x="41" y="57"/>
                    <a:pt x="43" y="66"/>
                    <a:pt x="43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4" y="40"/>
                    <a:pt x="45" y="42"/>
                    <a:pt x="44" y="45"/>
                  </a:cubicBezTo>
                  <a:cubicBezTo>
                    <a:pt x="44" y="47"/>
                    <a:pt x="44" y="45"/>
                    <a:pt x="44" y="45"/>
                  </a:cubicBezTo>
                  <a:cubicBezTo>
                    <a:pt x="44" y="49"/>
                    <a:pt x="44" y="49"/>
                    <a:pt x="44" y="49"/>
                  </a:cubicBezTo>
                  <a:cubicBezTo>
                    <a:pt x="46" y="40"/>
                    <a:pt x="44" y="42"/>
                    <a:pt x="45" y="32"/>
                  </a:cubicBezTo>
                  <a:cubicBezTo>
                    <a:pt x="46" y="30"/>
                    <a:pt x="46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5" y="6"/>
                    <a:pt x="44" y="2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1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0" y="10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9" y="0"/>
                    <a:pt x="36" y="33"/>
                    <a:pt x="36" y="15"/>
                  </a:cubicBezTo>
                  <a:cubicBezTo>
                    <a:pt x="36" y="20"/>
                    <a:pt x="36" y="25"/>
                    <a:pt x="37" y="27"/>
                  </a:cubicBezTo>
                  <a:cubicBezTo>
                    <a:pt x="37" y="35"/>
                    <a:pt x="36" y="33"/>
                    <a:pt x="35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43"/>
                    <a:pt x="33" y="22"/>
                    <a:pt x="31" y="36"/>
                  </a:cubicBezTo>
                  <a:cubicBezTo>
                    <a:pt x="32" y="52"/>
                    <a:pt x="26" y="60"/>
                    <a:pt x="26" y="69"/>
                  </a:cubicBezTo>
                  <a:cubicBezTo>
                    <a:pt x="25" y="85"/>
                    <a:pt x="28" y="63"/>
                    <a:pt x="28" y="73"/>
                  </a:cubicBezTo>
                  <a:cubicBezTo>
                    <a:pt x="28" y="82"/>
                    <a:pt x="27" y="77"/>
                    <a:pt x="26" y="83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8" y="97"/>
                    <a:pt x="26" y="87"/>
                    <a:pt x="27" y="93"/>
                  </a:cubicBezTo>
                  <a:cubicBezTo>
                    <a:pt x="25" y="101"/>
                    <a:pt x="26" y="90"/>
                    <a:pt x="24" y="88"/>
                  </a:cubicBezTo>
                  <a:cubicBezTo>
                    <a:pt x="25" y="90"/>
                    <a:pt x="25" y="99"/>
                    <a:pt x="24" y="103"/>
                  </a:cubicBezTo>
                  <a:cubicBezTo>
                    <a:pt x="24" y="102"/>
                    <a:pt x="24" y="92"/>
                    <a:pt x="23" y="99"/>
                  </a:cubicBezTo>
                  <a:cubicBezTo>
                    <a:pt x="23" y="124"/>
                    <a:pt x="20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19" y="155"/>
                    <a:pt x="19" y="157"/>
                  </a:cubicBezTo>
                  <a:cubicBezTo>
                    <a:pt x="18" y="156"/>
                    <a:pt x="18" y="156"/>
                    <a:pt x="18" y="156"/>
                  </a:cubicBezTo>
                  <a:cubicBezTo>
                    <a:pt x="18" y="159"/>
                    <a:pt x="18" y="182"/>
                    <a:pt x="17" y="197"/>
                  </a:cubicBezTo>
                  <a:cubicBezTo>
                    <a:pt x="16" y="189"/>
                    <a:pt x="16" y="189"/>
                    <a:pt x="16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5" y="201"/>
                    <a:pt x="15" y="201"/>
                    <a:pt x="15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4" y="241"/>
                    <a:pt x="14" y="241"/>
                    <a:pt x="14" y="241"/>
                  </a:cubicBezTo>
                  <a:cubicBezTo>
                    <a:pt x="13" y="239"/>
                    <a:pt x="13" y="239"/>
                    <a:pt x="13" y="239"/>
                  </a:cubicBezTo>
                  <a:cubicBezTo>
                    <a:pt x="13" y="246"/>
                    <a:pt x="15" y="255"/>
                    <a:pt x="13" y="264"/>
                  </a:cubicBezTo>
                  <a:cubicBezTo>
                    <a:pt x="14" y="258"/>
                    <a:pt x="12" y="257"/>
                    <a:pt x="11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3" y="572"/>
                    <a:pt x="3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8" y="1065"/>
                  </a:moveTo>
                  <a:cubicBezTo>
                    <a:pt x="8" y="1056"/>
                    <a:pt x="8" y="1056"/>
                    <a:pt x="8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8" y="1063"/>
                    <a:pt x="8" y="1066"/>
                    <a:pt x="8" y="1065"/>
                  </a:cubicBezTo>
                  <a:close/>
                  <a:moveTo>
                    <a:pt x="15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5" y="558"/>
                  </a:lnTo>
                  <a:close/>
                  <a:moveTo>
                    <a:pt x="17" y="488"/>
                  </a:moveTo>
                  <a:cubicBezTo>
                    <a:pt x="17" y="495"/>
                    <a:pt x="17" y="495"/>
                    <a:pt x="17" y="495"/>
                  </a:cubicBezTo>
                  <a:cubicBezTo>
                    <a:pt x="17" y="496"/>
                    <a:pt x="17" y="496"/>
                    <a:pt x="17" y="496"/>
                  </a:cubicBezTo>
                  <a:cubicBezTo>
                    <a:pt x="17" y="488"/>
                    <a:pt x="17" y="488"/>
                    <a:pt x="17" y="488"/>
                  </a:cubicBezTo>
                  <a:close/>
                  <a:moveTo>
                    <a:pt x="10" y="390"/>
                  </a:moveTo>
                  <a:cubicBezTo>
                    <a:pt x="12" y="395"/>
                    <a:pt x="10" y="397"/>
                    <a:pt x="10" y="403"/>
                  </a:cubicBezTo>
                  <a:cubicBezTo>
                    <a:pt x="10" y="403"/>
                    <a:pt x="10" y="404"/>
                    <a:pt x="10" y="404"/>
                  </a:cubicBezTo>
                  <a:cubicBezTo>
                    <a:pt x="10" y="404"/>
                    <a:pt x="10" y="403"/>
                    <a:pt x="10" y="403"/>
                  </a:cubicBezTo>
                  <a:cubicBezTo>
                    <a:pt x="10" y="399"/>
                    <a:pt x="8" y="396"/>
                    <a:pt x="10" y="390"/>
                  </a:cubicBezTo>
                  <a:close/>
                  <a:moveTo>
                    <a:pt x="6" y="552"/>
                  </a:moveTo>
                  <a:cubicBezTo>
                    <a:pt x="5" y="552"/>
                    <a:pt x="5" y="543"/>
                    <a:pt x="4" y="540"/>
                  </a:cubicBezTo>
                  <a:cubicBezTo>
                    <a:pt x="5" y="536"/>
                    <a:pt x="6" y="542"/>
                    <a:pt x="6" y="543"/>
                  </a:cubicBezTo>
                  <a:cubicBezTo>
                    <a:pt x="6" y="541"/>
                    <a:pt x="6" y="540"/>
                    <a:pt x="6" y="537"/>
                  </a:cubicBezTo>
                  <a:cubicBezTo>
                    <a:pt x="8" y="539"/>
                    <a:pt x="5" y="544"/>
                    <a:pt x="6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3" y="758"/>
                  </a:moveTo>
                  <a:cubicBezTo>
                    <a:pt x="3" y="766"/>
                    <a:pt x="5" y="773"/>
                    <a:pt x="6" y="771"/>
                  </a:cubicBezTo>
                  <a:cubicBezTo>
                    <a:pt x="6" y="764"/>
                    <a:pt x="6" y="754"/>
                    <a:pt x="4" y="750"/>
                  </a:cubicBezTo>
                  <a:cubicBezTo>
                    <a:pt x="5" y="754"/>
                    <a:pt x="2" y="748"/>
                    <a:pt x="3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3" y="476"/>
                    <a:pt x="12" y="486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1" y="481"/>
                    <a:pt x="11" y="481"/>
                    <a:pt x="11" y="481"/>
                  </a:cubicBezTo>
                  <a:cubicBezTo>
                    <a:pt x="10" y="479"/>
                    <a:pt x="10" y="479"/>
                    <a:pt x="10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5" y="826"/>
                  </a:moveTo>
                  <a:cubicBezTo>
                    <a:pt x="5" y="829"/>
                    <a:pt x="6" y="839"/>
                    <a:pt x="8" y="839"/>
                  </a:cubicBezTo>
                  <a:cubicBezTo>
                    <a:pt x="7" y="840"/>
                    <a:pt x="6" y="827"/>
                    <a:pt x="5" y="820"/>
                  </a:cubicBezTo>
                  <a:cubicBezTo>
                    <a:pt x="5" y="823"/>
                    <a:pt x="5" y="824"/>
                    <a:pt x="5" y="826"/>
                  </a:cubicBezTo>
                  <a:close/>
                  <a:moveTo>
                    <a:pt x="7" y="822"/>
                  </a:moveTo>
                  <a:cubicBezTo>
                    <a:pt x="7" y="818"/>
                    <a:pt x="9" y="820"/>
                    <a:pt x="8" y="813"/>
                  </a:cubicBezTo>
                  <a:cubicBezTo>
                    <a:pt x="7" y="814"/>
                    <a:pt x="4" y="811"/>
                    <a:pt x="5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7" y="822"/>
                  </a:lnTo>
                  <a:close/>
                  <a:moveTo>
                    <a:pt x="3" y="805"/>
                  </a:moveTo>
                  <a:cubicBezTo>
                    <a:pt x="4" y="792"/>
                    <a:pt x="4" y="792"/>
                    <a:pt x="4" y="792"/>
                  </a:cubicBezTo>
                  <a:cubicBezTo>
                    <a:pt x="6" y="799"/>
                    <a:pt x="4" y="800"/>
                    <a:pt x="3" y="805"/>
                  </a:cubicBezTo>
                  <a:cubicBezTo>
                    <a:pt x="3" y="809"/>
                    <a:pt x="3" y="809"/>
                    <a:pt x="3" y="809"/>
                  </a:cubicBezTo>
                  <a:cubicBezTo>
                    <a:pt x="3" y="808"/>
                    <a:pt x="3" y="806"/>
                    <a:pt x="3" y="805"/>
                  </a:cubicBezTo>
                  <a:close/>
                  <a:moveTo>
                    <a:pt x="4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3" y="895"/>
                    <a:pt x="3" y="894"/>
                    <a:pt x="3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4" y="893"/>
                    <a:pt x="5" y="889"/>
                    <a:pt x="4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4" y="826"/>
                    <a:pt x="5" y="818"/>
                    <a:pt x="4" y="817"/>
                  </a:cubicBezTo>
                  <a:close/>
                  <a:moveTo>
                    <a:pt x="5" y="875"/>
                  </a:moveTo>
                  <a:cubicBezTo>
                    <a:pt x="6" y="874"/>
                    <a:pt x="5" y="887"/>
                    <a:pt x="5" y="892"/>
                  </a:cubicBezTo>
                  <a:cubicBezTo>
                    <a:pt x="5" y="889"/>
                    <a:pt x="4" y="877"/>
                    <a:pt x="5" y="875"/>
                  </a:cubicBezTo>
                  <a:close/>
                  <a:moveTo>
                    <a:pt x="14" y="1152"/>
                  </a:moveTo>
                  <a:cubicBezTo>
                    <a:pt x="15" y="1148"/>
                    <a:pt x="15" y="1148"/>
                    <a:pt x="15" y="1148"/>
                  </a:cubicBezTo>
                  <a:cubicBezTo>
                    <a:pt x="16" y="1155"/>
                    <a:pt x="16" y="1155"/>
                    <a:pt x="16" y="1155"/>
                  </a:cubicBezTo>
                  <a:lnTo>
                    <a:pt x="14" y="1152"/>
                  </a:lnTo>
                  <a:close/>
                  <a:moveTo>
                    <a:pt x="13" y="1073"/>
                  </a:moveTo>
                  <a:cubicBezTo>
                    <a:pt x="12" y="1069"/>
                    <a:pt x="12" y="1069"/>
                    <a:pt x="12" y="1069"/>
                  </a:cubicBezTo>
                  <a:cubicBezTo>
                    <a:pt x="13" y="1067"/>
                    <a:pt x="13" y="1067"/>
                    <a:pt x="13" y="1067"/>
                  </a:cubicBezTo>
                  <a:lnTo>
                    <a:pt x="13" y="1073"/>
                  </a:lnTo>
                  <a:close/>
                  <a:moveTo>
                    <a:pt x="11" y="983"/>
                  </a:moveTo>
                  <a:cubicBezTo>
                    <a:pt x="11" y="984"/>
                    <a:pt x="11" y="985"/>
                    <a:pt x="11" y="986"/>
                  </a:cubicBezTo>
                  <a:cubicBezTo>
                    <a:pt x="10" y="992"/>
                    <a:pt x="10" y="1008"/>
                    <a:pt x="10" y="1017"/>
                  </a:cubicBezTo>
                  <a:cubicBezTo>
                    <a:pt x="10" y="1021"/>
                    <a:pt x="8" y="1010"/>
                    <a:pt x="7" y="1007"/>
                  </a:cubicBezTo>
                  <a:cubicBezTo>
                    <a:pt x="12" y="1011"/>
                    <a:pt x="7" y="995"/>
                    <a:pt x="8" y="987"/>
                  </a:cubicBezTo>
                  <a:cubicBezTo>
                    <a:pt x="9" y="989"/>
                    <a:pt x="9" y="994"/>
                    <a:pt x="10" y="995"/>
                  </a:cubicBezTo>
                  <a:cubicBezTo>
                    <a:pt x="10" y="993"/>
                    <a:pt x="10" y="988"/>
                    <a:pt x="10" y="985"/>
                  </a:cubicBezTo>
                  <a:cubicBezTo>
                    <a:pt x="9" y="984"/>
                    <a:pt x="9" y="983"/>
                    <a:pt x="9" y="982"/>
                  </a:cubicBezTo>
                  <a:cubicBezTo>
                    <a:pt x="9" y="983"/>
                    <a:pt x="9" y="984"/>
                    <a:pt x="10" y="985"/>
                  </a:cubicBezTo>
                  <a:cubicBezTo>
                    <a:pt x="10" y="986"/>
                    <a:pt x="10" y="986"/>
                    <a:pt x="11" y="986"/>
                  </a:cubicBezTo>
                  <a:cubicBezTo>
                    <a:pt x="11" y="984"/>
                    <a:pt x="11" y="983"/>
                    <a:pt x="11" y="983"/>
                  </a:cubicBezTo>
                  <a:close/>
                  <a:moveTo>
                    <a:pt x="10" y="871"/>
                  </a:moveTo>
                  <a:cubicBezTo>
                    <a:pt x="9" y="869"/>
                    <a:pt x="9" y="873"/>
                    <a:pt x="8" y="867"/>
                  </a:cubicBezTo>
                  <a:cubicBezTo>
                    <a:pt x="9" y="866"/>
                    <a:pt x="9" y="868"/>
                    <a:pt x="10" y="871"/>
                  </a:cubicBezTo>
                  <a:cubicBezTo>
                    <a:pt x="10" y="871"/>
                    <a:pt x="10" y="873"/>
                    <a:pt x="10" y="876"/>
                  </a:cubicBezTo>
                  <a:cubicBezTo>
                    <a:pt x="10" y="874"/>
                    <a:pt x="10" y="872"/>
                    <a:pt x="10" y="871"/>
                  </a:cubicBezTo>
                  <a:close/>
                  <a:moveTo>
                    <a:pt x="12" y="876"/>
                  </a:moveTo>
                  <a:cubicBezTo>
                    <a:pt x="10" y="861"/>
                    <a:pt x="10" y="861"/>
                    <a:pt x="10" y="861"/>
                  </a:cubicBezTo>
                  <a:cubicBezTo>
                    <a:pt x="11" y="866"/>
                    <a:pt x="11" y="866"/>
                    <a:pt x="11" y="866"/>
                  </a:cubicBezTo>
                  <a:cubicBezTo>
                    <a:pt x="10" y="856"/>
                    <a:pt x="10" y="856"/>
                    <a:pt x="10" y="856"/>
                  </a:cubicBezTo>
                  <a:cubicBezTo>
                    <a:pt x="11" y="858"/>
                    <a:pt x="13" y="868"/>
                    <a:pt x="12" y="876"/>
                  </a:cubicBezTo>
                  <a:close/>
                  <a:moveTo>
                    <a:pt x="11" y="836"/>
                  </a:moveTo>
                  <a:cubicBezTo>
                    <a:pt x="11" y="853"/>
                    <a:pt x="11" y="853"/>
                    <a:pt x="11" y="853"/>
                  </a:cubicBezTo>
                  <a:cubicBezTo>
                    <a:pt x="11" y="853"/>
                    <a:pt x="11" y="853"/>
                    <a:pt x="11" y="853"/>
                  </a:cubicBezTo>
                  <a:cubicBezTo>
                    <a:pt x="11" y="854"/>
                    <a:pt x="11" y="854"/>
                    <a:pt x="11" y="854"/>
                  </a:cubicBezTo>
                  <a:cubicBezTo>
                    <a:pt x="10" y="851"/>
                    <a:pt x="10" y="851"/>
                    <a:pt x="10" y="851"/>
                  </a:cubicBezTo>
                  <a:cubicBezTo>
                    <a:pt x="11" y="853"/>
                    <a:pt x="11" y="853"/>
                    <a:pt x="11" y="853"/>
                  </a:cubicBezTo>
                  <a:lnTo>
                    <a:pt x="11" y="836"/>
                  </a:lnTo>
                  <a:close/>
                  <a:moveTo>
                    <a:pt x="9" y="697"/>
                  </a:moveTo>
                  <a:cubicBezTo>
                    <a:pt x="9" y="689"/>
                    <a:pt x="9" y="689"/>
                    <a:pt x="9" y="689"/>
                  </a:cubicBezTo>
                  <a:cubicBezTo>
                    <a:pt x="9" y="690"/>
                    <a:pt x="10" y="699"/>
                    <a:pt x="10" y="706"/>
                  </a:cubicBezTo>
                  <a:cubicBezTo>
                    <a:pt x="13" y="697"/>
                    <a:pt x="9" y="702"/>
                    <a:pt x="11" y="688"/>
                  </a:cubicBezTo>
                  <a:cubicBezTo>
                    <a:pt x="11" y="705"/>
                    <a:pt x="13" y="698"/>
                    <a:pt x="14" y="698"/>
                  </a:cubicBezTo>
                  <a:cubicBezTo>
                    <a:pt x="12" y="694"/>
                    <a:pt x="14" y="673"/>
                    <a:pt x="10" y="679"/>
                  </a:cubicBezTo>
                  <a:cubicBezTo>
                    <a:pt x="10" y="685"/>
                    <a:pt x="7" y="693"/>
                    <a:pt x="9" y="697"/>
                  </a:cubicBezTo>
                  <a:close/>
                  <a:moveTo>
                    <a:pt x="12" y="591"/>
                  </a:moveTo>
                  <a:cubicBezTo>
                    <a:pt x="12" y="581"/>
                    <a:pt x="12" y="581"/>
                    <a:pt x="12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2" y="591"/>
                  </a:lnTo>
                  <a:close/>
                  <a:moveTo>
                    <a:pt x="23" y="313"/>
                  </a:moveTo>
                  <a:cubicBezTo>
                    <a:pt x="24" y="316"/>
                    <a:pt x="22" y="330"/>
                    <a:pt x="21" y="329"/>
                  </a:cubicBezTo>
                  <a:cubicBezTo>
                    <a:pt x="22" y="328"/>
                    <a:pt x="22" y="320"/>
                    <a:pt x="23" y="313"/>
                  </a:cubicBezTo>
                  <a:close/>
                  <a:moveTo>
                    <a:pt x="27" y="212"/>
                  </a:moveTo>
                  <a:cubicBezTo>
                    <a:pt x="26" y="218"/>
                    <a:pt x="28" y="226"/>
                    <a:pt x="26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6" y="210"/>
                    <a:pt x="27" y="212"/>
                  </a:cubicBezTo>
                  <a:close/>
                  <a:moveTo>
                    <a:pt x="31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1" y="139"/>
                  </a:lnTo>
                  <a:close/>
                  <a:moveTo>
                    <a:pt x="33" y="152"/>
                  </a:moveTo>
                  <a:cubicBezTo>
                    <a:pt x="33" y="150"/>
                    <a:pt x="33" y="142"/>
                    <a:pt x="32" y="144"/>
                  </a:cubicBezTo>
                  <a:lnTo>
                    <a:pt x="33" y="152"/>
                  </a:lnTo>
                  <a:close/>
                  <a:moveTo>
                    <a:pt x="36" y="74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4" y="79"/>
                  </a:moveTo>
                  <a:cubicBezTo>
                    <a:pt x="34" y="81"/>
                    <a:pt x="35" y="82"/>
                    <a:pt x="35" y="82"/>
                  </a:cubicBezTo>
                  <a:cubicBezTo>
                    <a:pt x="36" y="85"/>
                    <a:pt x="35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4" y="89"/>
                    <a:pt x="34" y="92"/>
                    <a:pt x="34" y="96"/>
                  </a:cubicBezTo>
                  <a:cubicBezTo>
                    <a:pt x="35" y="91"/>
                    <a:pt x="35" y="95"/>
                    <a:pt x="37" y="94"/>
                  </a:cubicBezTo>
                  <a:cubicBezTo>
                    <a:pt x="38" y="83"/>
                    <a:pt x="36" y="83"/>
                    <a:pt x="35" y="82"/>
                  </a:cubicBezTo>
                  <a:cubicBezTo>
                    <a:pt x="35" y="80"/>
                    <a:pt x="35" y="79"/>
                    <a:pt x="34" y="79"/>
                  </a:cubicBezTo>
                  <a:close/>
                  <a:moveTo>
                    <a:pt x="31" y="120"/>
                  </a:moveTo>
                  <a:cubicBezTo>
                    <a:pt x="32" y="119"/>
                    <a:pt x="32" y="118"/>
                    <a:pt x="32" y="118"/>
                  </a:cubicBezTo>
                  <a:cubicBezTo>
                    <a:pt x="33" y="111"/>
                    <a:pt x="34" y="103"/>
                    <a:pt x="35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4" y="115"/>
                  </a:cubicBezTo>
                  <a:cubicBezTo>
                    <a:pt x="33" y="120"/>
                    <a:pt x="34" y="123"/>
                    <a:pt x="34" y="127"/>
                  </a:cubicBezTo>
                  <a:cubicBezTo>
                    <a:pt x="34" y="125"/>
                    <a:pt x="33" y="117"/>
                    <a:pt x="32" y="118"/>
                  </a:cubicBezTo>
                  <a:cubicBezTo>
                    <a:pt x="31" y="123"/>
                    <a:pt x="31" y="123"/>
                    <a:pt x="31" y="123"/>
                  </a:cubicBezTo>
                  <a:cubicBezTo>
                    <a:pt x="32" y="125"/>
                    <a:pt x="32" y="126"/>
                    <a:pt x="31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1" y="126"/>
                    <a:pt x="31" y="125"/>
                    <a:pt x="31" y="123"/>
                  </a:cubicBezTo>
                  <a:cubicBezTo>
                    <a:pt x="31" y="122"/>
                    <a:pt x="31" y="121"/>
                    <a:pt x="31" y="120"/>
                  </a:cubicBezTo>
                  <a:close/>
                  <a:moveTo>
                    <a:pt x="33" y="73"/>
                  </a:moveTo>
                  <a:cubicBezTo>
                    <a:pt x="33" y="73"/>
                    <a:pt x="32" y="74"/>
                    <a:pt x="32" y="7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3" y="63"/>
                    <a:pt x="33" y="69"/>
                    <a:pt x="33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2" y="299"/>
                    <a:pt x="23" y="299"/>
                  </a:cubicBezTo>
                  <a:cubicBezTo>
                    <a:pt x="21" y="302"/>
                    <a:pt x="21" y="302"/>
                    <a:pt x="21" y="302"/>
                  </a:cubicBezTo>
                  <a:cubicBezTo>
                    <a:pt x="22" y="297"/>
                    <a:pt x="21" y="291"/>
                    <a:pt x="20" y="293"/>
                  </a:cubicBezTo>
                  <a:cubicBezTo>
                    <a:pt x="22" y="289"/>
                    <a:pt x="21" y="285"/>
                    <a:pt x="23" y="287"/>
                  </a:cubicBezTo>
                  <a:close/>
                  <a:moveTo>
                    <a:pt x="12" y="574"/>
                  </a:moveTo>
                  <a:cubicBezTo>
                    <a:pt x="12" y="571"/>
                    <a:pt x="14" y="557"/>
                    <a:pt x="11" y="555"/>
                  </a:cubicBezTo>
                  <a:cubicBezTo>
                    <a:pt x="14" y="550"/>
                    <a:pt x="13" y="567"/>
                    <a:pt x="12" y="574"/>
                  </a:cubicBezTo>
                  <a:close/>
                  <a:moveTo>
                    <a:pt x="10" y="576"/>
                  </a:moveTo>
                  <a:cubicBezTo>
                    <a:pt x="10" y="580"/>
                    <a:pt x="10" y="580"/>
                    <a:pt x="10" y="580"/>
                  </a:cubicBezTo>
                  <a:cubicBezTo>
                    <a:pt x="10" y="584"/>
                    <a:pt x="12" y="584"/>
                    <a:pt x="11" y="591"/>
                  </a:cubicBezTo>
                  <a:cubicBezTo>
                    <a:pt x="11" y="589"/>
                    <a:pt x="11" y="586"/>
                    <a:pt x="11" y="584"/>
                  </a:cubicBezTo>
                  <a:cubicBezTo>
                    <a:pt x="10" y="585"/>
                    <a:pt x="10" y="584"/>
                    <a:pt x="10" y="580"/>
                  </a:cubicBezTo>
                  <a:cubicBezTo>
                    <a:pt x="10" y="579"/>
                    <a:pt x="10" y="578"/>
                    <a:pt x="10" y="576"/>
                  </a:cubicBezTo>
                  <a:close/>
                  <a:moveTo>
                    <a:pt x="13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4" y="427"/>
                    <a:pt x="14" y="427"/>
                    <a:pt x="14" y="427"/>
                  </a:cubicBezTo>
                  <a:lnTo>
                    <a:pt x="13" y="413"/>
                  </a:lnTo>
                  <a:close/>
                  <a:moveTo>
                    <a:pt x="14" y="335"/>
                  </a:moveTo>
                  <a:cubicBezTo>
                    <a:pt x="14" y="342"/>
                    <a:pt x="14" y="342"/>
                    <a:pt x="14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5" y="340"/>
                    <a:pt x="16" y="339"/>
                    <a:pt x="16" y="340"/>
                  </a:cubicBezTo>
                  <a:cubicBezTo>
                    <a:pt x="16" y="342"/>
                    <a:pt x="16" y="343"/>
                    <a:pt x="16" y="344"/>
                  </a:cubicBezTo>
                  <a:cubicBezTo>
                    <a:pt x="16" y="342"/>
                    <a:pt x="16" y="341"/>
                    <a:pt x="16" y="340"/>
                  </a:cubicBezTo>
                  <a:cubicBezTo>
                    <a:pt x="16" y="335"/>
                    <a:pt x="17" y="329"/>
                    <a:pt x="15" y="329"/>
                  </a:cubicBezTo>
                  <a:cubicBezTo>
                    <a:pt x="16" y="331"/>
                    <a:pt x="15" y="340"/>
                    <a:pt x="15" y="339"/>
                  </a:cubicBezTo>
                  <a:lnTo>
                    <a:pt x="14" y="335"/>
                  </a:lnTo>
                  <a:close/>
                  <a:moveTo>
                    <a:pt x="21" y="175"/>
                  </a:moveTo>
                  <a:cubicBezTo>
                    <a:pt x="21" y="179"/>
                    <a:pt x="21" y="180"/>
                    <a:pt x="20" y="185"/>
                  </a:cubicBezTo>
                  <a:cubicBezTo>
                    <a:pt x="20" y="182"/>
                    <a:pt x="20" y="177"/>
                    <a:pt x="21" y="175"/>
                  </a:cubicBezTo>
                  <a:close/>
                  <a:moveTo>
                    <a:pt x="12" y="375"/>
                  </a:moveTo>
                  <a:cubicBezTo>
                    <a:pt x="12" y="375"/>
                    <a:pt x="12" y="384"/>
                    <a:pt x="13" y="381"/>
                  </a:cubicBezTo>
                  <a:cubicBezTo>
                    <a:pt x="13" y="378"/>
                    <a:pt x="13" y="378"/>
                    <a:pt x="13" y="378"/>
                  </a:cubicBezTo>
                  <a:cubicBezTo>
                    <a:pt x="13" y="383"/>
                    <a:pt x="15" y="381"/>
                    <a:pt x="14" y="389"/>
                  </a:cubicBezTo>
                  <a:cubicBezTo>
                    <a:pt x="14" y="384"/>
                    <a:pt x="14" y="384"/>
                    <a:pt x="14" y="384"/>
                  </a:cubicBezTo>
                  <a:cubicBezTo>
                    <a:pt x="13" y="390"/>
                    <a:pt x="13" y="376"/>
                    <a:pt x="12" y="386"/>
                  </a:cubicBezTo>
                  <a:cubicBezTo>
                    <a:pt x="11" y="389"/>
                    <a:pt x="11" y="379"/>
                    <a:pt x="12" y="375"/>
                  </a:cubicBezTo>
                  <a:close/>
                  <a:moveTo>
                    <a:pt x="19" y="163"/>
                  </a:moveTo>
                  <a:cubicBezTo>
                    <a:pt x="19" y="169"/>
                    <a:pt x="21" y="167"/>
                    <a:pt x="20" y="176"/>
                  </a:cubicBezTo>
                  <a:cubicBezTo>
                    <a:pt x="20" y="170"/>
                    <a:pt x="18" y="170"/>
                    <a:pt x="19" y="163"/>
                  </a:cubicBezTo>
                  <a:close/>
                  <a:moveTo>
                    <a:pt x="10" y="319"/>
                  </a:moveTo>
                  <a:cubicBezTo>
                    <a:pt x="10" y="319"/>
                    <a:pt x="10" y="319"/>
                    <a:pt x="10" y="319"/>
                  </a:cubicBezTo>
                  <a:cubicBezTo>
                    <a:pt x="10" y="327"/>
                    <a:pt x="10" y="327"/>
                    <a:pt x="10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0" y="319"/>
                  </a:lnTo>
                  <a:close/>
                  <a:moveTo>
                    <a:pt x="32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2" y="162"/>
                    <a:pt x="32" y="164"/>
                    <a:pt x="32" y="166"/>
                  </a:cubicBezTo>
                  <a:close/>
                  <a:moveTo>
                    <a:pt x="18" y="603"/>
                  </a:moveTo>
                  <a:cubicBezTo>
                    <a:pt x="17" y="603"/>
                    <a:pt x="17" y="604"/>
                    <a:pt x="17" y="605"/>
                  </a:cubicBezTo>
                  <a:cubicBezTo>
                    <a:pt x="17" y="605"/>
                    <a:pt x="17" y="604"/>
                    <a:pt x="18" y="603"/>
                  </a:cubicBezTo>
                  <a:close/>
                  <a:moveTo>
                    <a:pt x="18" y="621"/>
                  </a:moveTo>
                  <a:cubicBezTo>
                    <a:pt x="18" y="622"/>
                    <a:pt x="18" y="622"/>
                    <a:pt x="18" y="622"/>
                  </a:cubicBezTo>
                  <a:cubicBezTo>
                    <a:pt x="18" y="622"/>
                    <a:pt x="18" y="622"/>
                    <a:pt x="18" y="622"/>
                  </a:cubicBezTo>
                  <a:lnTo>
                    <a:pt x="18" y="621"/>
                  </a:lnTo>
                  <a:close/>
                  <a:moveTo>
                    <a:pt x="28" y="1255"/>
                  </a:moveTo>
                  <a:cubicBezTo>
                    <a:pt x="29" y="1259"/>
                    <a:pt x="27" y="1251"/>
                    <a:pt x="27" y="1248"/>
                  </a:cubicBezTo>
                  <a:cubicBezTo>
                    <a:pt x="27" y="1251"/>
                    <a:pt x="27" y="1253"/>
                    <a:pt x="28" y="1255"/>
                  </a:cubicBezTo>
                  <a:close/>
                  <a:moveTo>
                    <a:pt x="23" y="1231"/>
                  </a:moveTo>
                  <a:cubicBezTo>
                    <a:pt x="24" y="1232"/>
                    <a:pt x="24" y="1235"/>
                    <a:pt x="25" y="1238"/>
                  </a:cubicBezTo>
                  <a:cubicBezTo>
                    <a:pt x="24" y="1236"/>
                    <a:pt x="24" y="1234"/>
                    <a:pt x="23" y="1231"/>
                  </a:cubicBezTo>
                  <a:close/>
                  <a:moveTo>
                    <a:pt x="25" y="1251"/>
                  </a:moveTo>
                  <a:cubicBezTo>
                    <a:pt x="25" y="1246"/>
                    <a:pt x="25" y="1242"/>
                    <a:pt x="25" y="1238"/>
                  </a:cubicBezTo>
                  <a:cubicBezTo>
                    <a:pt x="25" y="1241"/>
                    <a:pt x="24" y="1244"/>
                    <a:pt x="25" y="1251"/>
                  </a:cubicBezTo>
                  <a:close/>
                  <a:moveTo>
                    <a:pt x="19" y="1164"/>
                  </a:moveTo>
                  <a:cubicBezTo>
                    <a:pt x="20" y="1168"/>
                    <a:pt x="20" y="1176"/>
                    <a:pt x="20" y="1176"/>
                  </a:cubicBezTo>
                  <a:cubicBezTo>
                    <a:pt x="20" y="1159"/>
                    <a:pt x="22" y="1179"/>
                    <a:pt x="23" y="1180"/>
                  </a:cubicBezTo>
                  <a:cubicBezTo>
                    <a:pt x="22" y="1170"/>
                    <a:pt x="21" y="1170"/>
                    <a:pt x="19" y="1164"/>
                  </a:cubicBezTo>
                  <a:close/>
                  <a:moveTo>
                    <a:pt x="17" y="1143"/>
                  </a:moveTo>
                  <a:cubicBezTo>
                    <a:pt x="17" y="1144"/>
                    <a:pt x="17" y="1146"/>
                    <a:pt x="17" y="1147"/>
                  </a:cubicBezTo>
                  <a:cubicBezTo>
                    <a:pt x="18" y="1146"/>
                    <a:pt x="17" y="1144"/>
                    <a:pt x="17" y="1143"/>
                  </a:cubicBezTo>
                  <a:close/>
                  <a:moveTo>
                    <a:pt x="18" y="1137"/>
                  </a:moveTo>
                  <a:cubicBezTo>
                    <a:pt x="17" y="1131"/>
                    <a:pt x="16" y="1129"/>
                    <a:pt x="15" y="1127"/>
                  </a:cubicBezTo>
                  <a:cubicBezTo>
                    <a:pt x="15" y="1133"/>
                    <a:pt x="17" y="1138"/>
                    <a:pt x="17" y="1143"/>
                  </a:cubicBezTo>
                  <a:cubicBezTo>
                    <a:pt x="17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7" y="965"/>
                    <a:pt x="17" y="968"/>
                    <a:pt x="18" y="968"/>
                  </a:cubicBezTo>
                  <a:cubicBezTo>
                    <a:pt x="17" y="958"/>
                    <a:pt x="17" y="958"/>
                    <a:pt x="17" y="958"/>
                  </a:cubicBezTo>
                  <a:cubicBezTo>
                    <a:pt x="17" y="955"/>
                    <a:pt x="17" y="961"/>
                    <a:pt x="17" y="963"/>
                  </a:cubicBezTo>
                  <a:close/>
                  <a:moveTo>
                    <a:pt x="13" y="929"/>
                  </a:moveTo>
                  <a:cubicBezTo>
                    <a:pt x="13" y="921"/>
                    <a:pt x="15" y="925"/>
                    <a:pt x="14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3" y="929"/>
                  </a:lnTo>
                  <a:close/>
                  <a:moveTo>
                    <a:pt x="4" y="933"/>
                  </a:moveTo>
                  <a:cubicBezTo>
                    <a:pt x="4" y="935"/>
                    <a:pt x="4" y="935"/>
                    <a:pt x="4" y="935"/>
                  </a:cubicBezTo>
                  <a:cubicBezTo>
                    <a:pt x="4" y="933"/>
                    <a:pt x="4" y="933"/>
                    <a:pt x="4" y="933"/>
                  </a:cubicBezTo>
                  <a:close/>
                  <a:moveTo>
                    <a:pt x="15" y="892"/>
                  </a:moveTo>
                  <a:cubicBezTo>
                    <a:pt x="17" y="898"/>
                    <a:pt x="17" y="898"/>
                    <a:pt x="17" y="898"/>
                  </a:cubicBezTo>
                  <a:cubicBezTo>
                    <a:pt x="17" y="891"/>
                    <a:pt x="15" y="891"/>
                    <a:pt x="15" y="892"/>
                  </a:cubicBezTo>
                  <a:close/>
                  <a:moveTo>
                    <a:pt x="16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6" y="854"/>
                    <a:pt x="16" y="854"/>
                    <a:pt x="16" y="854"/>
                  </a:cubicBezTo>
                  <a:lnTo>
                    <a:pt x="16" y="864"/>
                  </a:lnTo>
                  <a:close/>
                  <a:moveTo>
                    <a:pt x="15" y="829"/>
                  </a:moveTo>
                  <a:cubicBezTo>
                    <a:pt x="15" y="828"/>
                    <a:pt x="15" y="828"/>
                    <a:pt x="15" y="828"/>
                  </a:cubicBezTo>
                  <a:cubicBezTo>
                    <a:pt x="15" y="818"/>
                    <a:pt x="15" y="818"/>
                    <a:pt x="15" y="818"/>
                  </a:cubicBezTo>
                  <a:lnTo>
                    <a:pt x="15" y="829"/>
                  </a:lnTo>
                  <a:close/>
                  <a:moveTo>
                    <a:pt x="19" y="453"/>
                  </a:moveTo>
                  <a:cubicBezTo>
                    <a:pt x="18" y="451"/>
                    <a:pt x="18" y="466"/>
                    <a:pt x="17" y="471"/>
                  </a:cubicBezTo>
                  <a:cubicBezTo>
                    <a:pt x="20" y="468"/>
                    <a:pt x="17" y="459"/>
                    <a:pt x="19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9"/>
            <p:cNvSpPr>
              <a:spLocks noEditPoints="1"/>
            </p:cNvSpPr>
            <p:nvPr/>
          </p:nvSpPr>
          <p:spPr bwMode="auto">
            <a:xfrm>
              <a:off x="2428875" y="1758950"/>
              <a:ext cx="138112" cy="3848100"/>
            </a:xfrm>
            <a:custGeom>
              <a:avLst/>
              <a:gdLst>
                <a:gd name="T0" fmla="*/ 27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3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2 w 47"/>
                <a:gd name="T19" fmla="*/ 666 h 1322"/>
                <a:gd name="T20" fmla="*/ 2 w 47"/>
                <a:gd name="T21" fmla="*/ 780 h 1322"/>
                <a:gd name="T22" fmla="*/ 6 w 47"/>
                <a:gd name="T23" fmla="*/ 940 h 1322"/>
                <a:gd name="T24" fmla="*/ 11 w 47"/>
                <a:gd name="T25" fmla="*/ 1102 h 1322"/>
                <a:gd name="T26" fmla="*/ 20 w 47"/>
                <a:gd name="T27" fmla="*/ 1233 h 1322"/>
                <a:gd name="T28" fmla="*/ 22 w 47"/>
                <a:gd name="T29" fmla="*/ 1223 h 1322"/>
                <a:gd name="T30" fmla="*/ 16 w 47"/>
                <a:gd name="T31" fmla="*/ 1116 h 1322"/>
                <a:gd name="T32" fmla="*/ 18 w 47"/>
                <a:gd name="T33" fmla="*/ 1037 h 1322"/>
                <a:gd name="T34" fmla="*/ 17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7 w 47"/>
                <a:gd name="T41" fmla="*/ 745 h 1322"/>
                <a:gd name="T42" fmla="*/ 18 w 47"/>
                <a:gd name="T43" fmla="*/ 692 h 1322"/>
                <a:gd name="T44" fmla="*/ 14 w 47"/>
                <a:gd name="T45" fmla="*/ 659 h 1322"/>
                <a:gd name="T46" fmla="*/ 21 w 47"/>
                <a:gd name="T47" fmla="*/ 576 h 1322"/>
                <a:gd name="T48" fmla="*/ 18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1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5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4 h 1322"/>
                <a:gd name="T72" fmla="*/ 5 w 47"/>
                <a:gd name="T73" fmla="*/ 716 h 1322"/>
                <a:gd name="T74" fmla="*/ 12 w 47"/>
                <a:gd name="T75" fmla="*/ 479 h 1322"/>
                <a:gd name="T76" fmla="*/ 8 w 47"/>
                <a:gd name="T77" fmla="*/ 813 h 1322"/>
                <a:gd name="T78" fmla="*/ 5 w 47"/>
                <a:gd name="T79" fmla="*/ 898 h 1322"/>
                <a:gd name="T80" fmla="*/ 6 w 47"/>
                <a:gd name="T81" fmla="*/ 892 h 1322"/>
                <a:gd name="T82" fmla="*/ 13 w 47"/>
                <a:gd name="T83" fmla="*/ 1073 h 1322"/>
                <a:gd name="T84" fmla="*/ 10 w 47"/>
                <a:gd name="T85" fmla="*/ 985 h 1322"/>
                <a:gd name="T86" fmla="*/ 11 w 47"/>
                <a:gd name="T87" fmla="*/ 861 h 1322"/>
                <a:gd name="T88" fmla="*/ 12 w 47"/>
                <a:gd name="T89" fmla="*/ 853 h 1322"/>
                <a:gd name="T90" fmla="*/ 13 w 47"/>
                <a:gd name="T91" fmla="*/ 591 h 1322"/>
                <a:gd name="T92" fmla="*/ 27 w 47"/>
                <a:gd name="T93" fmla="*/ 216 h 1322"/>
                <a:gd name="T94" fmla="*/ 37 w 47"/>
                <a:gd name="T95" fmla="*/ 74 h 1322"/>
                <a:gd name="T96" fmla="*/ 37 w 47"/>
                <a:gd name="T97" fmla="*/ 94 h 1322"/>
                <a:gd name="T98" fmla="*/ 33 w 47"/>
                <a:gd name="T99" fmla="*/ 118 h 1322"/>
                <a:gd name="T100" fmla="*/ 34 w 47"/>
                <a:gd name="T101" fmla="*/ 73 h 1322"/>
                <a:gd name="T102" fmla="*/ 11 w 47"/>
                <a:gd name="T103" fmla="*/ 576 h 1322"/>
                <a:gd name="T104" fmla="*/ 14 w 47"/>
                <a:gd name="T105" fmla="*/ 413 h 1322"/>
                <a:gd name="T106" fmla="*/ 15 w 47"/>
                <a:gd name="T107" fmla="*/ 335 h 1322"/>
                <a:gd name="T108" fmla="*/ 13 w 47"/>
                <a:gd name="T109" fmla="*/ 386 h 1322"/>
                <a:gd name="T110" fmla="*/ 11 w 47"/>
                <a:gd name="T111" fmla="*/ 319 h 1322"/>
                <a:gd name="T112" fmla="*/ 19 w 47"/>
                <a:gd name="T113" fmla="*/ 622 h 1322"/>
                <a:gd name="T114" fmla="*/ 25 w 47"/>
                <a:gd name="T115" fmla="*/ 1238 h 1322"/>
                <a:gd name="T116" fmla="*/ 19 w 47"/>
                <a:gd name="T117" fmla="*/ 1137 h 1322"/>
                <a:gd name="T118" fmla="*/ 15 w 47"/>
                <a:gd name="T119" fmla="*/ 921 h 1322"/>
                <a:gd name="T120" fmla="*/ 17 w 47"/>
                <a:gd name="T121" fmla="*/ 864 h 1322"/>
                <a:gd name="T122" fmla="*/ 18 w 47"/>
                <a:gd name="T123" fmla="*/ 471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9" y="1289"/>
                    <a:pt x="29" y="1289"/>
                    <a:pt x="29" y="1289"/>
                  </a:cubicBezTo>
                  <a:cubicBezTo>
                    <a:pt x="29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1" y="1300"/>
                    <a:pt x="29" y="1292"/>
                  </a:cubicBezTo>
                  <a:cubicBezTo>
                    <a:pt x="30" y="1299"/>
                    <a:pt x="31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7" y="1299"/>
                    <a:pt x="27" y="1299"/>
                    <a:pt x="27" y="1299"/>
                  </a:cubicBezTo>
                  <a:cubicBezTo>
                    <a:pt x="27" y="1293"/>
                    <a:pt x="26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7" y="1286"/>
                    <a:pt x="27" y="1286"/>
                    <a:pt x="27" y="1286"/>
                  </a:cubicBezTo>
                  <a:lnTo>
                    <a:pt x="27" y="1292"/>
                  </a:lnTo>
                  <a:close/>
                  <a:moveTo>
                    <a:pt x="17" y="745"/>
                  </a:moveTo>
                  <a:cubicBezTo>
                    <a:pt x="17" y="746"/>
                    <a:pt x="17" y="747"/>
                    <a:pt x="18" y="746"/>
                  </a:cubicBezTo>
                  <a:lnTo>
                    <a:pt x="17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9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4" y="604"/>
                    <a:pt x="4" y="603"/>
                    <a:pt x="3" y="606"/>
                  </a:cubicBezTo>
                  <a:close/>
                  <a:moveTo>
                    <a:pt x="3" y="714"/>
                  </a:moveTo>
                  <a:cubicBezTo>
                    <a:pt x="3" y="714"/>
                    <a:pt x="3" y="714"/>
                    <a:pt x="4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3" y="714"/>
                  </a:lnTo>
                  <a:close/>
                  <a:moveTo>
                    <a:pt x="15" y="785"/>
                  </a:moveTo>
                  <a:cubicBezTo>
                    <a:pt x="15" y="785"/>
                    <a:pt x="15" y="785"/>
                    <a:pt x="15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5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3" y="568"/>
                    <a:pt x="2" y="567"/>
                  </a:cubicBezTo>
                  <a:cubicBezTo>
                    <a:pt x="2" y="570"/>
                    <a:pt x="3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3" y="744"/>
                    <a:pt x="3" y="744"/>
                    <a:pt x="3" y="744"/>
                  </a:cubicBezTo>
                  <a:cubicBezTo>
                    <a:pt x="3" y="747"/>
                    <a:pt x="3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6" y="1039"/>
                    <a:pt x="16" y="1039"/>
                    <a:pt x="16" y="1039"/>
                  </a:cubicBezTo>
                  <a:cubicBezTo>
                    <a:pt x="16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7" y="1256"/>
                    <a:pt x="26" y="1256"/>
                  </a:cubicBezTo>
                  <a:cubicBezTo>
                    <a:pt x="26" y="1258"/>
                    <a:pt x="27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6" y="144"/>
                    <a:pt x="36" y="144"/>
                  </a:cubicBezTo>
                  <a:cubicBezTo>
                    <a:pt x="36" y="143"/>
                    <a:pt x="36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1" y="291"/>
                    <a:pt x="11" y="284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8" y="327"/>
                    <a:pt x="13" y="358"/>
                    <a:pt x="8" y="394"/>
                  </a:cubicBezTo>
                  <a:cubicBezTo>
                    <a:pt x="8" y="393"/>
                    <a:pt x="8" y="393"/>
                    <a:pt x="8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9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6" y="446"/>
                    <a:pt x="6" y="441"/>
                    <a:pt x="6" y="439"/>
                  </a:cubicBezTo>
                  <a:cubicBezTo>
                    <a:pt x="3" y="459"/>
                    <a:pt x="6" y="475"/>
                    <a:pt x="4" y="497"/>
                  </a:cubicBezTo>
                  <a:cubicBezTo>
                    <a:pt x="7" y="476"/>
                    <a:pt x="6" y="475"/>
                    <a:pt x="8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6" y="491"/>
                    <a:pt x="6" y="491"/>
                    <a:pt x="6" y="491"/>
                  </a:cubicBezTo>
                  <a:cubicBezTo>
                    <a:pt x="3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3" y="552"/>
                    <a:pt x="3" y="552"/>
                    <a:pt x="3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4" y="571"/>
                    <a:pt x="3" y="571"/>
                  </a:cubicBezTo>
                  <a:cubicBezTo>
                    <a:pt x="5" y="580"/>
                    <a:pt x="4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5" y="607"/>
                    <a:pt x="5" y="608"/>
                  </a:cubicBezTo>
                  <a:cubicBezTo>
                    <a:pt x="3" y="610"/>
                    <a:pt x="4" y="619"/>
                    <a:pt x="2" y="620"/>
                  </a:cubicBezTo>
                  <a:cubicBezTo>
                    <a:pt x="2" y="616"/>
                    <a:pt x="1" y="607"/>
                    <a:pt x="2" y="608"/>
                  </a:cubicBezTo>
                  <a:cubicBezTo>
                    <a:pt x="1" y="598"/>
                    <a:pt x="1" y="620"/>
                    <a:pt x="1" y="626"/>
                  </a:cubicBezTo>
                  <a:cubicBezTo>
                    <a:pt x="2" y="619"/>
                    <a:pt x="2" y="628"/>
                    <a:pt x="2" y="632"/>
                  </a:cubicBezTo>
                  <a:cubicBezTo>
                    <a:pt x="2" y="632"/>
                    <a:pt x="2" y="631"/>
                    <a:pt x="1" y="631"/>
                  </a:cubicBezTo>
                  <a:cubicBezTo>
                    <a:pt x="0" y="642"/>
                    <a:pt x="5" y="646"/>
                    <a:pt x="1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2" y="666"/>
                    <a:pt x="2" y="666"/>
                    <a:pt x="2" y="666"/>
                  </a:cubicBezTo>
                  <a:cubicBezTo>
                    <a:pt x="5" y="667"/>
                    <a:pt x="2" y="679"/>
                    <a:pt x="5" y="681"/>
                  </a:cubicBezTo>
                  <a:cubicBezTo>
                    <a:pt x="5" y="691"/>
                    <a:pt x="3" y="679"/>
                    <a:pt x="3" y="683"/>
                  </a:cubicBezTo>
                  <a:cubicBezTo>
                    <a:pt x="2" y="693"/>
                    <a:pt x="5" y="710"/>
                    <a:pt x="4" y="714"/>
                  </a:cubicBezTo>
                  <a:cubicBezTo>
                    <a:pt x="5" y="722"/>
                    <a:pt x="4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4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4" y="764"/>
                    <a:pt x="4" y="776"/>
                    <a:pt x="4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1" y="791"/>
                    <a:pt x="4" y="810"/>
                    <a:pt x="3" y="827"/>
                  </a:cubicBezTo>
                  <a:cubicBezTo>
                    <a:pt x="3" y="826"/>
                    <a:pt x="3" y="826"/>
                    <a:pt x="3" y="826"/>
                  </a:cubicBezTo>
                  <a:cubicBezTo>
                    <a:pt x="4" y="835"/>
                    <a:pt x="4" y="835"/>
                    <a:pt x="4" y="835"/>
                  </a:cubicBezTo>
                  <a:cubicBezTo>
                    <a:pt x="3" y="833"/>
                    <a:pt x="3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5" y="933"/>
                  </a:cubicBezTo>
                  <a:cubicBezTo>
                    <a:pt x="5" y="932"/>
                    <a:pt x="5" y="932"/>
                    <a:pt x="5" y="932"/>
                  </a:cubicBezTo>
                  <a:cubicBezTo>
                    <a:pt x="6" y="940"/>
                    <a:pt x="6" y="940"/>
                    <a:pt x="6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5" y="935"/>
                    <a:pt x="5" y="935"/>
                    <a:pt x="5" y="935"/>
                  </a:cubicBezTo>
                  <a:cubicBezTo>
                    <a:pt x="5" y="942"/>
                    <a:pt x="6" y="949"/>
                    <a:pt x="7" y="955"/>
                  </a:cubicBezTo>
                  <a:cubicBezTo>
                    <a:pt x="6" y="956"/>
                    <a:pt x="5" y="958"/>
                    <a:pt x="5" y="962"/>
                  </a:cubicBezTo>
                  <a:cubicBezTo>
                    <a:pt x="6" y="963"/>
                    <a:pt x="3" y="984"/>
                    <a:pt x="6" y="993"/>
                  </a:cubicBezTo>
                  <a:cubicBezTo>
                    <a:pt x="5" y="994"/>
                    <a:pt x="5" y="989"/>
                    <a:pt x="5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2" y="1077"/>
                    <a:pt x="12" y="1100"/>
                    <a:pt x="14" y="1114"/>
                  </a:cubicBezTo>
                  <a:cubicBezTo>
                    <a:pt x="12" y="1118"/>
                    <a:pt x="12" y="1106"/>
                    <a:pt x="11" y="1102"/>
                  </a:cubicBezTo>
                  <a:cubicBezTo>
                    <a:pt x="12" y="1110"/>
                    <a:pt x="9" y="1104"/>
                    <a:pt x="11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4" y="1160"/>
                    <a:pt x="16" y="1182"/>
                    <a:pt x="16" y="1204"/>
                  </a:cubicBezTo>
                  <a:cubicBezTo>
                    <a:pt x="17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1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6" y="1273"/>
                  </a:cubicBezTo>
                  <a:cubicBezTo>
                    <a:pt x="25" y="1268"/>
                    <a:pt x="23" y="1257"/>
                    <a:pt x="25" y="1256"/>
                  </a:cubicBezTo>
                  <a:cubicBezTo>
                    <a:pt x="26" y="1257"/>
                    <a:pt x="27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7" y="1268"/>
                    <a:pt x="26" y="1259"/>
                    <a:pt x="25" y="1253"/>
                  </a:cubicBezTo>
                  <a:cubicBezTo>
                    <a:pt x="25" y="1255"/>
                    <a:pt x="26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2" y="1242"/>
                    <a:pt x="23" y="1228"/>
                    <a:pt x="22" y="1223"/>
                  </a:cubicBezTo>
                  <a:cubicBezTo>
                    <a:pt x="23" y="1223"/>
                    <a:pt x="24" y="1230"/>
                    <a:pt x="24" y="1223"/>
                  </a:cubicBezTo>
                  <a:cubicBezTo>
                    <a:pt x="24" y="1204"/>
                    <a:pt x="22" y="1212"/>
                    <a:pt x="19" y="1195"/>
                  </a:cubicBezTo>
                  <a:cubicBezTo>
                    <a:pt x="19" y="1198"/>
                    <a:pt x="19" y="1198"/>
                    <a:pt x="19" y="1198"/>
                  </a:cubicBezTo>
                  <a:cubicBezTo>
                    <a:pt x="18" y="1192"/>
                    <a:pt x="16" y="1188"/>
                    <a:pt x="17" y="1180"/>
                  </a:cubicBezTo>
                  <a:cubicBezTo>
                    <a:pt x="18" y="1180"/>
                    <a:pt x="18" y="1186"/>
                    <a:pt x="19" y="1189"/>
                  </a:cubicBezTo>
                  <a:cubicBezTo>
                    <a:pt x="20" y="1187"/>
                    <a:pt x="16" y="1179"/>
                    <a:pt x="17" y="1173"/>
                  </a:cubicBezTo>
                  <a:cubicBezTo>
                    <a:pt x="19" y="1178"/>
                    <a:pt x="21" y="1192"/>
                    <a:pt x="21" y="1201"/>
                  </a:cubicBezTo>
                  <a:cubicBezTo>
                    <a:pt x="22" y="1200"/>
                    <a:pt x="22" y="1200"/>
                    <a:pt x="23" y="1201"/>
                  </a:cubicBezTo>
                  <a:cubicBezTo>
                    <a:pt x="20" y="1174"/>
                    <a:pt x="16" y="1143"/>
                    <a:pt x="16" y="1116"/>
                  </a:cubicBezTo>
                  <a:cubicBezTo>
                    <a:pt x="18" y="1130"/>
                    <a:pt x="15" y="1110"/>
                    <a:pt x="18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8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5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6" y="1039"/>
                    <a:pt x="16" y="1039"/>
                    <a:pt x="16" y="1039"/>
                  </a:cubicBezTo>
                  <a:cubicBezTo>
                    <a:pt x="16" y="1038"/>
                    <a:pt x="16" y="1035"/>
                    <a:pt x="16" y="1032"/>
                  </a:cubicBezTo>
                  <a:cubicBezTo>
                    <a:pt x="18" y="1037"/>
                    <a:pt x="18" y="1037"/>
                    <a:pt x="18" y="1037"/>
                  </a:cubicBezTo>
                  <a:cubicBezTo>
                    <a:pt x="18" y="1022"/>
                    <a:pt x="15" y="1025"/>
                    <a:pt x="13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3" y="975"/>
                    <a:pt x="11" y="964"/>
                  </a:cubicBezTo>
                  <a:cubicBezTo>
                    <a:pt x="11" y="961"/>
                    <a:pt x="11" y="949"/>
                    <a:pt x="12" y="954"/>
                  </a:cubicBezTo>
                  <a:cubicBezTo>
                    <a:pt x="15" y="962"/>
                    <a:pt x="16" y="966"/>
                    <a:pt x="17" y="983"/>
                  </a:cubicBezTo>
                  <a:cubicBezTo>
                    <a:pt x="15" y="985"/>
                    <a:pt x="15" y="970"/>
                    <a:pt x="15" y="975"/>
                  </a:cubicBezTo>
                  <a:cubicBezTo>
                    <a:pt x="15" y="982"/>
                    <a:pt x="14" y="994"/>
                    <a:pt x="16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7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7" y="959"/>
                    <a:pt x="16" y="944"/>
                  </a:cubicBezTo>
                  <a:cubicBezTo>
                    <a:pt x="14" y="944"/>
                    <a:pt x="14" y="949"/>
                    <a:pt x="14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5" y="883"/>
                    <a:pt x="13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7" y="885"/>
                    <a:pt x="17" y="883"/>
                  </a:cubicBezTo>
                  <a:cubicBezTo>
                    <a:pt x="16" y="875"/>
                    <a:pt x="15" y="863"/>
                    <a:pt x="14" y="854"/>
                  </a:cubicBezTo>
                  <a:cubicBezTo>
                    <a:pt x="15" y="858"/>
                    <a:pt x="16" y="850"/>
                    <a:pt x="16" y="849"/>
                  </a:cubicBezTo>
                  <a:cubicBezTo>
                    <a:pt x="15" y="841"/>
                    <a:pt x="15" y="849"/>
                    <a:pt x="14" y="850"/>
                  </a:cubicBezTo>
                  <a:cubicBezTo>
                    <a:pt x="14" y="845"/>
                    <a:pt x="12" y="838"/>
                    <a:pt x="14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4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5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5" y="776"/>
                    <a:pt x="15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6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7" y="759"/>
                    <a:pt x="18" y="756"/>
                    <a:pt x="18" y="759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5" y="740"/>
                    <a:pt x="15" y="719"/>
                    <a:pt x="12" y="720"/>
                  </a:cubicBezTo>
                  <a:cubicBezTo>
                    <a:pt x="12" y="716"/>
                    <a:pt x="13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6" y="700"/>
                    <a:pt x="16" y="702"/>
                    <a:pt x="16" y="705"/>
                  </a:cubicBezTo>
                  <a:cubicBezTo>
                    <a:pt x="16" y="700"/>
                    <a:pt x="16" y="699"/>
                    <a:pt x="15" y="698"/>
                  </a:cubicBezTo>
                  <a:cubicBezTo>
                    <a:pt x="16" y="698"/>
                    <a:pt x="16" y="698"/>
                    <a:pt x="17" y="697"/>
                  </a:cubicBezTo>
                  <a:cubicBezTo>
                    <a:pt x="15" y="697"/>
                    <a:pt x="16" y="690"/>
                    <a:pt x="16" y="686"/>
                  </a:cubicBezTo>
                  <a:cubicBezTo>
                    <a:pt x="18" y="692"/>
                    <a:pt x="18" y="692"/>
                    <a:pt x="18" y="692"/>
                  </a:cubicBezTo>
                  <a:cubicBezTo>
                    <a:pt x="17" y="688"/>
                    <a:pt x="17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6" y="682"/>
                    <a:pt x="17" y="669"/>
                  </a:cubicBezTo>
                  <a:cubicBezTo>
                    <a:pt x="16" y="681"/>
                    <a:pt x="16" y="681"/>
                    <a:pt x="16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1" y="619"/>
                  </a:cubicBezTo>
                  <a:cubicBezTo>
                    <a:pt x="12" y="618"/>
                    <a:pt x="12" y="620"/>
                    <a:pt x="13" y="615"/>
                  </a:cubicBezTo>
                  <a:cubicBezTo>
                    <a:pt x="14" y="625"/>
                    <a:pt x="14" y="630"/>
                    <a:pt x="16" y="634"/>
                  </a:cubicBezTo>
                  <a:cubicBezTo>
                    <a:pt x="17" y="653"/>
                    <a:pt x="11" y="639"/>
                    <a:pt x="14" y="659"/>
                  </a:cubicBezTo>
                  <a:cubicBezTo>
                    <a:pt x="15" y="658"/>
                    <a:pt x="15" y="652"/>
                    <a:pt x="15" y="646"/>
                  </a:cubicBezTo>
                  <a:cubicBezTo>
                    <a:pt x="16" y="646"/>
                    <a:pt x="17" y="653"/>
                    <a:pt x="17" y="657"/>
                  </a:cubicBezTo>
                  <a:cubicBezTo>
                    <a:pt x="17" y="646"/>
                    <a:pt x="19" y="629"/>
                    <a:pt x="19" y="622"/>
                  </a:cubicBezTo>
                  <a:cubicBezTo>
                    <a:pt x="18" y="618"/>
                    <a:pt x="17" y="609"/>
                    <a:pt x="18" y="605"/>
                  </a:cubicBezTo>
                  <a:cubicBezTo>
                    <a:pt x="17" y="605"/>
                    <a:pt x="16" y="587"/>
                    <a:pt x="14" y="593"/>
                  </a:cubicBezTo>
                  <a:cubicBezTo>
                    <a:pt x="14" y="580"/>
                    <a:pt x="17" y="585"/>
                    <a:pt x="15" y="573"/>
                  </a:cubicBezTo>
                  <a:cubicBezTo>
                    <a:pt x="17" y="577"/>
                    <a:pt x="16" y="565"/>
                    <a:pt x="18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1" y="576"/>
                    <a:pt x="21" y="576"/>
                    <a:pt x="21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1" y="569"/>
                    <a:pt x="21" y="569"/>
                    <a:pt x="21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9" y="539"/>
                    <a:pt x="21" y="541"/>
                  </a:cubicBezTo>
                  <a:cubicBezTo>
                    <a:pt x="19" y="552"/>
                    <a:pt x="18" y="539"/>
                    <a:pt x="17" y="544"/>
                  </a:cubicBezTo>
                  <a:cubicBezTo>
                    <a:pt x="16" y="528"/>
                    <a:pt x="19" y="503"/>
                    <a:pt x="16" y="485"/>
                  </a:cubicBezTo>
                  <a:cubicBezTo>
                    <a:pt x="17" y="488"/>
                    <a:pt x="17" y="496"/>
                    <a:pt x="19" y="497"/>
                  </a:cubicBezTo>
                  <a:cubicBezTo>
                    <a:pt x="20" y="484"/>
                    <a:pt x="17" y="468"/>
                    <a:pt x="16" y="453"/>
                  </a:cubicBezTo>
                  <a:cubicBezTo>
                    <a:pt x="18" y="455"/>
                    <a:pt x="18" y="455"/>
                    <a:pt x="18" y="455"/>
                  </a:cubicBezTo>
                  <a:cubicBezTo>
                    <a:pt x="17" y="443"/>
                    <a:pt x="19" y="450"/>
                    <a:pt x="19" y="437"/>
                  </a:cubicBezTo>
                  <a:cubicBezTo>
                    <a:pt x="18" y="437"/>
                    <a:pt x="18" y="439"/>
                    <a:pt x="18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8" y="413"/>
                    <a:pt x="22" y="421"/>
                    <a:pt x="21" y="403"/>
                  </a:cubicBezTo>
                  <a:cubicBezTo>
                    <a:pt x="22" y="404"/>
                    <a:pt x="22" y="404"/>
                    <a:pt x="22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5" y="351"/>
                    <a:pt x="25" y="352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25" y="332"/>
                    <a:pt x="23" y="351"/>
                    <a:pt x="21" y="351"/>
                  </a:cubicBezTo>
                  <a:cubicBezTo>
                    <a:pt x="22" y="341"/>
                    <a:pt x="21" y="338"/>
                    <a:pt x="21" y="332"/>
                  </a:cubicBezTo>
                  <a:cubicBezTo>
                    <a:pt x="23" y="329"/>
                    <a:pt x="22" y="344"/>
                    <a:pt x="24" y="336"/>
                  </a:cubicBezTo>
                  <a:cubicBezTo>
                    <a:pt x="26" y="330"/>
                    <a:pt x="25" y="312"/>
                    <a:pt x="24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9" y="270"/>
                    <a:pt x="28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9" y="244"/>
                    <a:pt x="29" y="246"/>
                    <a:pt x="29" y="248"/>
                  </a:cubicBezTo>
                  <a:cubicBezTo>
                    <a:pt x="31" y="230"/>
                    <a:pt x="27" y="220"/>
                    <a:pt x="29" y="203"/>
                  </a:cubicBezTo>
                  <a:cubicBezTo>
                    <a:pt x="30" y="204"/>
                    <a:pt x="30" y="204"/>
                    <a:pt x="30" y="206"/>
                  </a:cubicBezTo>
                  <a:cubicBezTo>
                    <a:pt x="30" y="207"/>
                    <a:pt x="30" y="204"/>
                    <a:pt x="30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1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3" y="162"/>
                    <a:pt x="29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5" y="143"/>
                    <a:pt x="35" y="143"/>
                  </a:cubicBezTo>
                  <a:cubicBezTo>
                    <a:pt x="35" y="138"/>
                    <a:pt x="36" y="130"/>
                    <a:pt x="36" y="126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34" y="118"/>
                    <a:pt x="37" y="112"/>
                    <a:pt x="38" y="100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9" y="97"/>
                    <a:pt x="38" y="89"/>
                    <a:pt x="40" y="81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0" y="78"/>
                    <a:pt x="43" y="65"/>
                    <a:pt x="42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4" y="52"/>
                    <a:pt x="43" y="43"/>
                    <a:pt x="45" y="40"/>
                  </a:cubicBezTo>
                  <a:cubicBezTo>
                    <a:pt x="45" y="40"/>
                    <a:pt x="46" y="42"/>
                    <a:pt x="45" y="45"/>
                  </a:cubicBezTo>
                  <a:cubicBezTo>
                    <a:pt x="45" y="47"/>
                    <a:pt x="45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7" y="40"/>
                    <a:pt x="45" y="42"/>
                    <a:pt x="46" y="32"/>
                  </a:cubicBezTo>
                  <a:cubicBezTo>
                    <a:pt x="47" y="30"/>
                    <a:pt x="47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1"/>
                    <a:pt x="46" y="6"/>
                    <a:pt x="45" y="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2" y="20"/>
                    <a:pt x="42" y="8"/>
                    <a:pt x="42" y="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7" y="15"/>
                  </a:cubicBezTo>
                  <a:cubicBezTo>
                    <a:pt x="37" y="20"/>
                    <a:pt x="37" y="25"/>
                    <a:pt x="38" y="27"/>
                  </a:cubicBezTo>
                  <a:cubicBezTo>
                    <a:pt x="38" y="35"/>
                    <a:pt x="37" y="33"/>
                    <a:pt x="36" y="37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7" y="69"/>
                  </a:cubicBezTo>
                  <a:cubicBezTo>
                    <a:pt x="26" y="85"/>
                    <a:pt x="29" y="63"/>
                    <a:pt x="29" y="73"/>
                  </a:cubicBezTo>
                  <a:cubicBezTo>
                    <a:pt x="29" y="82"/>
                    <a:pt x="28" y="77"/>
                    <a:pt x="27" y="83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97"/>
                    <a:pt x="27" y="87"/>
                    <a:pt x="27" y="93"/>
                  </a:cubicBezTo>
                  <a:cubicBezTo>
                    <a:pt x="26" y="101"/>
                    <a:pt x="27" y="90"/>
                    <a:pt x="25" y="88"/>
                  </a:cubicBezTo>
                  <a:cubicBezTo>
                    <a:pt x="26" y="90"/>
                    <a:pt x="26" y="99"/>
                    <a:pt x="25" y="103"/>
                  </a:cubicBezTo>
                  <a:cubicBezTo>
                    <a:pt x="24" y="102"/>
                    <a:pt x="25" y="92"/>
                    <a:pt x="24" y="99"/>
                  </a:cubicBezTo>
                  <a:cubicBezTo>
                    <a:pt x="24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20" y="153"/>
                    <a:pt x="20" y="155"/>
                    <a:pt x="19" y="157"/>
                  </a:cubicBezTo>
                  <a:cubicBezTo>
                    <a:pt x="19" y="156"/>
                    <a:pt x="19" y="156"/>
                    <a:pt x="19" y="156"/>
                  </a:cubicBezTo>
                  <a:cubicBezTo>
                    <a:pt x="19" y="159"/>
                    <a:pt x="19" y="182"/>
                    <a:pt x="18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8" y="203"/>
                    <a:pt x="18" y="203"/>
                    <a:pt x="18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8" y="206"/>
                    <a:pt x="16" y="221"/>
                    <a:pt x="16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5" y="241"/>
                    <a:pt x="15" y="241"/>
                    <a:pt x="15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4" y="246"/>
                    <a:pt x="15" y="255"/>
                    <a:pt x="14" y="264"/>
                  </a:cubicBezTo>
                  <a:cubicBezTo>
                    <a:pt x="15" y="258"/>
                    <a:pt x="13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5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9" y="1056"/>
                    <a:pt x="9" y="1056"/>
                    <a:pt x="9" y="1056"/>
                  </a:cubicBezTo>
                  <a:cubicBezTo>
                    <a:pt x="9" y="1058"/>
                    <a:pt x="9" y="1064"/>
                    <a:pt x="9" y="1062"/>
                  </a:cubicBezTo>
                  <a:cubicBezTo>
                    <a:pt x="9" y="1063"/>
                    <a:pt x="9" y="1066"/>
                    <a:pt x="9" y="1065"/>
                  </a:cubicBezTo>
                  <a:close/>
                  <a:moveTo>
                    <a:pt x="16" y="558"/>
                  </a:moveTo>
                  <a:cubicBezTo>
                    <a:pt x="17" y="562"/>
                    <a:pt x="17" y="562"/>
                    <a:pt x="17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6" y="558"/>
                  </a:lnTo>
                  <a:close/>
                  <a:moveTo>
                    <a:pt x="18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7" y="488"/>
                    <a:pt x="17" y="488"/>
                    <a:pt x="17" y="488"/>
                  </a:cubicBezTo>
                  <a:lnTo>
                    <a:pt x="18" y="488"/>
                  </a:lnTo>
                  <a:close/>
                  <a:moveTo>
                    <a:pt x="11" y="390"/>
                  </a:moveTo>
                  <a:cubicBezTo>
                    <a:pt x="13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1" y="399"/>
                    <a:pt x="9" y="396"/>
                    <a:pt x="11" y="390"/>
                  </a:cubicBezTo>
                  <a:close/>
                  <a:moveTo>
                    <a:pt x="7" y="552"/>
                  </a:moveTo>
                  <a:cubicBezTo>
                    <a:pt x="6" y="552"/>
                    <a:pt x="6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5" y="716"/>
                    <a:pt x="5" y="716"/>
                    <a:pt x="5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7" y="771"/>
                  </a:cubicBezTo>
                  <a:cubicBezTo>
                    <a:pt x="6" y="764"/>
                    <a:pt x="7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2" y="469"/>
                    <a:pt x="14" y="476"/>
                    <a:pt x="12" y="486"/>
                  </a:cubicBezTo>
                  <a:cubicBezTo>
                    <a:pt x="12" y="479"/>
                    <a:pt x="12" y="479"/>
                    <a:pt x="12" y="479"/>
                  </a:cubicBezTo>
                  <a:cubicBezTo>
                    <a:pt x="12" y="481"/>
                    <a:pt x="12" y="481"/>
                    <a:pt x="12" y="481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7" y="839"/>
                    <a:pt x="9" y="839"/>
                  </a:cubicBezTo>
                  <a:cubicBezTo>
                    <a:pt x="8" y="840"/>
                    <a:pt x="7" y="827"/>
                    <a:pt x="6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6" y="801"/>
                  </a:cubicBezTo>
                  <a:cubicBezTo>
                    <a:pt x="8" y="809"/>
                    <a:pt x="9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4" y="894"/>
                    <a:pt x="4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6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5" y="829"/>
                    <a:pt x="5" y="829"/>
                    <a:pt x="5" y="829"/>
                  </a:cubicBezTo>
                  <a:cubicBezTo>
                    <a:pt x="5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6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7" y="1155"/>
                    <a:pt x="17" y="1155"/>
                    <a:pt x="17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4" y="1067"/>
                    <a:pt x="14" y="1067"/>
                    <a:pt x="14" y="1067"/>
                  </a:cubicBezTo>
                  <a:lnTo>
                    <a:pt x="13" y="1073"/>
                  </a:lnTo>
                  <a:close/>
                  <a:moveTo>
                    <a:pt x="12" y="983"/>
                  </a:moveTo>
                  <a:cubicBezTo>
                    <a:pt x="12" y="984"/>
                    <a:pt x="12" y="985"/>
                    <a:pt x="11" y="986"/>
                  </a:cubicBezTo>
                  <a:cubicBezTo>
                    <a:pt x="11" y="992"/>
                    <a:pt x="11" y="1008"/>
                    <a:pt x="11" y="1017"/>
                  </a:cubicBezTo>
                  <a:cubicBezTo>
                    <a:pt x="10" y="1021"/>
                    <a:pt x="9" y="1010"/>
                    <a:pt x="8" y="1007"/>
                  </a:cubicBezTo>
                  <a:cubicBezTo>
                    <a:pt x="13" y="1011"/>
                    <a:pt x="8" y="995"/>
                    <a:pt x="9" y="987"/>
                  </a:cubicBezTo>
                  <a:cubicBezTo>
                    <a:pt x="10" y="989"/>
                    <a:pt x="10" y="994"/>
                    <a:pt x="10" y="995"/>
                  </a:cubicBezTo>
                  <a:cubicBezTo>
                    <a:pt x="11" y="993"/>
                    <a:pt x="11" y="988"/>
                    <a:pt x="10" y="985"/>
                  </a:cubicBezTo>
                  <a:cubicBezTo>
                    <a:pt x="10" y="984"/>
                    <a:pt x="10" y="983"/>
                    <a:pt x="10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1" y="986"/>
                    <a:pt x="11" y="986"/>
                    <a:pt x="11" y="986"/>
                  </a:cubicBezTo>
                  <a:cubicBezTo>
                    <a:pt x="12" y="984"/>
                    <a:pt x="12" y="983"/>
                    <a:pt x="12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9" y="873"/>
                    <a:pt x="9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1" y="871"/>
                    <a:pt x="11" y="873"/>
                    <a:pt x="11" y="876"/>
                  </a:cubicBezTo>
                  <a:cubicBezTo>
                    <a:pt x="11" y="874"/>
                    <a:pt x="11" y="872"/>
                    <a:pt x="10" y="871"/>
                  </a:cubicBezTo>
                  <a:close/>
                  <a:moveTo>
                    <a:pt x="13" y="876"/>
                  </a:moveTo>
                  <a:cubicBezTo>
                    <a:pt x="11" y="861"/>
                    <a:pt x="11" y="861"/>
                    <a:pt x="11" y="861"/>
                  </a:cubicBezTo>
                  <a:cubicBezTo>
                    <a:pt x="12" y="866"/>
                    <a:pt x="12" y="866"/>
                    <a:pt x="12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4" y="868"/>
                    <a:pt x="13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2" y="853"/>
                    <a:pt x="12" y="853"/>
                    <a:pt x="12" y="853"/>
                  </a:cubicBezTo>
                  <a:cubicBezTo>
                    <a:pt x="12" y="854"/>
                    <a:pt x="12" y="854"/>
                    <a:pt x="12" y="854"/>
                  </a:cubicBezTo>
                  <a:cubicBezTo>
                    <a:pt x="11" y="851"/>
                    <a:pt x="11" y="851"/>
                    <a:pt x="11" y="851"/>
                  </a:cubicBezTo>
                  <a:cubicBezTo>
                    <a:pt x="12" y="853"/>
                    <a:pt x="12" y="853"/>
                    <a:pt x="12" y="853"/>
                  </a:cubicBezTo>
                  <a:lnTo>
                    <a:pt x="11" y="836"/>
                  </a:lnTo>
                  <a:close/>
                  <a:moveTo>
                    <a:pt x="10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1" y="706"/>
                  </a:cubicBezTo>
                  <a:cubicBezTo>
                    <a:pt x="14" y="697"/>
                    <a:pt x="10" y="702"/>
                    <a:pt x="12" y="688"/>
                  </a:cubicBezTo>
                  <a:cubicBezTo>
                    <a:pt x="11" y="705"/>
                    <a:pt x="14" y="698"/>
                    <a:pt x="15" y="698"/>
                  </a:cubicBezTo>
                  <a:cubicBezTo>
                    <a:pt x="13" y="694"/>
                    <a:pt x="14" y="673"/>
                    <a:pt x="11" y="679"/>
                  </a:cubicBezTo>
                  <a:cubicBezTo>
                    <a:pt x="11" y="685"/>
                    <a:pt x="8" y="693"/>
                    <a:pt x="10" y="697"/>
                  </a:cubicBezTo>
                  <a:close/>
                  <a:moveTo>
                    <a:pt x="13" y="591"/>
                  </a:moveTo>
                  <a:cubicBezTo>
                    <a:pt x="13" y="581"/>
                    <a:pt x="13" y="581"/>
                    <a:pt x="13" y="581"/>
                  </a:cubicBezTo>
                  <a:cubicBezTo>
                    <a:pt x="13" y="592"/>
                    <a:pt x="13" y="592"/>
                    <a:pt x="13" y="592"/>
                  </a:cubicBezTo>
                  <a:lnTo>
                    <a:pt x="13" y="591"/>
                  </a:lnTo>
                  <a:close/>
                  <a:moveTo>
                    <a:pt x="23" y="313"/>
                  </a:moveTo>
                  <a:cubicBezTo>
                    <a:pt x="25" y="316"/>
                    <a:pt x="23" y="330"/>
                    <a:pt x="22" y="329"/>
                  </a:cubicBezTo>
                  <a:cubicBezTo>
                    <a:pt x="23" y="328"/>
                    <a:pt x="23" y="320"/>
                    <a:pt x="23" y="313"/>
                  </a:cubicBezTo>
                  <a:close/>
                  <a:moveTo>
                    <a:pt x="28" y="212"/>
                  </a:moveTo>
                  <a:cubicBezTo>
                    <a:pt x="27" y="218"/>
                    <a:pt x="29" y="226"/>
                    <a:pt x="27" y="228"/>
                  </a:cubicBezTo>
                  <a:cubicBezTo>
                    <a:pt x="27" y="216"/>
                    <a:pt x="27" y="216"/>
                    <a:pt x="27" y="216"/>
                  </a:cubicBezTo>
                  <a:cubicBezTo>
                    <a:pt x="27" y="215"/>
                    <a:pt x="27" y="210"/>
                    <a:pt x="28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1" y="139"/>
                    <a:pt x="31" y="139"/>
                    <a:pt x="31" y="139"/>
                  </a:cubicBezTo>
                  <a:lnTo>
                    <a:pt x="32" y="139"/>
                  </a:lnTo>
                  <a:close/>
                  <a:moveTo>
                    <a:pt x="34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4" y="152"/>
                  </a:lnTo>
                  <a:close/>
                  <a:moveTo>
                    <a:pt x="37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9" y="74"/>
                    <a:pt x="39" y="74"/>
                    <a:pt x="39" y="74"/>
                  </a:cubicBezTo>
                  <a:lnTo>
                    <a:pt x="37" y="74"/>
                  </a:lnTo>
                  <a:close/>
                  <a:moveTo>
                    <a:pt x="35" y="79"/>
                  </a:moveTo>
                  <a:cubicBezTo>
                    <a:pt x="35" y="81"/>
                    <a:pt x="36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5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6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3" y="118"/>
                    <a:pt x="33" y="118"/>
                  </a:cubicBezTo>
                  <a:cubicBezTo>
                    <a:pt x="34" y="111"/>
                    <a:pt x="35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6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5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2" y="128"/>
                  </a:cubicBezTo>
                  <a:cubicBezTo>
                    <a:pt x="32" y="127"/>
                    <a:pt x="32" y="127"/>
                    <a:pt x="32" y="127"/>
                  </a:cubicBezTo>
                  <a:cubicBezTo>
                    <a:pt x="32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4" y="73"/>
                    <a:pt x="33" y="74"/>
                    <a:pt x="33" y="72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4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3" y="299"/>
                    <a:pt x="24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3" y="297"/>
                    <a:pt x="22" y="291"/>
                    <a:pt x="21" y="293"/>
                  </a:cubicBezTo>
                  <a:cubicBezTo>
                    <a:pt x="22" y="289"/>
                    <a:pt x="22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3" y="571"/>
                    <a:pt x="14" y="557"/>
                    <a:pt x="12" y="555"/>
                  </a:cubicBezTo>
                  <a:cubicBezTo>
                    <a:pt x="15" y="550"/>
                    <a:pt x="14" y="567"/>
                    <a:pt x="13" y="574"/>
                  </a:cubicBezTo>
                  <a:close/>
                  <a:moveTo>
                    <a:pt x="11" y="576"/>
                  </a:moveTo>
                  <a:cubicBezTo>
                    <a:pt x="11" y="580"/>
                    <a:pt x="11" y="580"/>
                    <a:pt x="11" y="580"/>
                  </a:cubicBezTo>
                  <a:cubicBezTo>
                    <a:pt x="11" y="584"/>
                    <a:pt x="13" y="584"/>
                    <a:pt x="12" y="591"/>
                  </a:cubicBezTo>
                  <a:cubicBezTo>
                    <a:pt x="11" y="589"/>
                    <a:pt x="12" y="586"/>
                    <a:pt x="12" y="584"/>
                  </a:cubicBezTo>
                  <a:cubicBezTo>
                    <a:pt x="10" y="585"/>
                    <a:pt x="11" y="584"/>
                    <a:pt x="11" y="580"/>
                  </a:cubicBezTo>
                  <a:cubicBezTo>
                    <a:pt x="11" y="579"/>
                    <a:pt x="11" y="578"/>
                    <a:pt x="11" y="576"/>
                  </a:cubicBezTo>
                  <a:close/>
                  <a:moveTo>
                    <a:pt x="14" y="413"/>
                  </a:moveTo>
                  <a:cubicBezTo>
                    <a:pt x="14" y="421"/>
                    <a:pt x="14" y="421"/>
                    <a:pt x="14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6" y="340"/>
                    <a:pt x="16" y="340"/>
                    <a:pt x="16" y="340"/>
                  </a:cubicBezTo>
                  <a:cubicBezTo>
                    <a:pt x="16" y="340"/>
                    <a:pt x="17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7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2" y="175"/>
                  </a:moveTo>
                  <a:cubicBezTo>
                    <a:pt x="22" y="179"/>
                    <a:pt x="22" y="180"/>
                    <a:pt x="21" y="185"/>
                  </a:cubicBezTo>
                  <a:cubicBezTo>
                    <a:pt x="21" y="182"/>
                    <a:pt x="21" y="177"/>
                    <a:pt x="22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4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4" y="383"/>
                    <a:pt x="16" y="381"/>
                    <a:pt x="15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3" y="376"/>
                    <a:pt x="13" y="386"/>
                  </a:cubicBezTo>
                  <a:cubicBezTo>
                    <a:pt x="12" y="389"/>
                    <a:pt x="12" y="379"/>
                    <a:pt x="12" y="375"/>
                  </a:cubicBezTo>
                  <a:close/>
                  <a:moveTo>
                    <a:pt x="20" y="163"/>
                  </a:moveTo>
                  <a:cubicBezTo>
                    <a:pt x="20" y="169"/>
                    <a:pt x="22" y="167"/>
                    <a:pt x="21" y="176"/>
                  </a:cubicBezTo>
                  <a:cubicBezTo>
                    <a:pt x="21" y="170"/>
                    <a:pt x="18" y="170"/>
                    <a:pt x="20" y="163"/>
                  </a:cubicBezTo>
                  <a:close/>
                  <a:moveTo>
                    <a:pt x="11" y="319"/>
                  </a:moveTo>
                  <a:cubicBezTo>
                    <a:pt x="11" y="319"/>
                    <a:pt x="11" y="319"/>
                    <a:pt x="11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8" y="604"/>
                    <a:pt x="18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9" y="621"/>
                  </a:moveTo>
                  <a:cubicBezTo>
                    <a:pt x="19" y="622"/>
                    <a:pt x="19" y="622"/>
                    <a:pt x="19" y="622"/>
                  </a:cubicBezTo>
                  <a:cubicBezTo>
                    <a:pt x="19" y="622"/>
                    <a:pt x="19" y="622"/>
                    <a:pt x="19" y="622"/>
                  </a:cubicBezTo>
                  <a:lnTo>
                    <a:pt x="19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4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6" y="1242"/>
                    <a:pt x="25" y="1238"/>
                  </a:cubicBezTo>
                  <a:cubicBezTo>
                    <a:pt x="26" y="1241"/>
                    <a:pt x="25" y="1244"/>
                    <a:pt x="26" y="1251"/>
                  </a:cubicBezTo>
                  <a:close/>
                  <a:moveTo>
                    <a:pt x="20" y="1164"/>
                  </a:moveTo>
                  <a:cubicBezTo>
                    <a:pt x="21" y="1168"/>
                    <a:pt x="21" y="1176"/>
                    <a:pt x="21" y="1176"/>
                  </a:cubicBezTo>
                  <a:cubicBezTo>
                    <a:pt x="21" y="1159"/>
                    <a:pt x="23" y="1179"/>
                    <a:pt x="24" y="1180"/>
                  </a:cubicBezTo>
                  <a:cubicBezTo>
                    <a:pt x="23" y="1170"/>
                    <a:pt x="21" y="1170"/>
                    <a:pt x="20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9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6" y="1133"/>
                    <a:pt x="18" y="1138"/>
                    <a:pt x="18" y="1143"/>
                  </a:cubicBezTo>
                  <a:cubicBezTo>
                    <a:pt x="18" y="1139"/>
                    <a:pt x="18" y="1135"/>
                    <a:pt x="19" y="1137"/>
                  </a:cubicBezTo>
                  <a:close/>
                  <a:moveTo>
                    <a:pt x="18" y="963"/>
                  </a:moveTo>
                  <a:cubicBezTo>
                    <a:pt x="18" y="965"/>
                    <a:pt x="18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8" y="955"/>
                    <a:pt x="18" y="961"/>
                    <a:pt x="18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6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5" y="933"/>
                  </a:moveTo>
                  <a:cubicBezTo>
                    <a:pt x="5" y="935"/>
                    <a:pt x="5" y="935"/>
                    <a:pt x="5" y="935"/>
                  </a:cubicBezTo>
                  <a:cubicBezTo>
                    <a:pt x="5" y="933"/>
                    <a:pt x="5" y="933"/>
                    <a:pt x="5" y="933"/>
                  </a:cubicBezTo>
                  <a:close/>
                  <a:moveTo>
                    <a:pt x="16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6" y="891"/>
                    <a:pt x="16" y="892"/>
                  </a:cubicBezTo>
                  <a:close/>
                  <a:moveTo>
                    <a:pt x="17" y="864"/>
                  </a:moveTo>
                  <a:cubicBezTo>
                    <a:pt x="18" y="868"/>
                    <a:pt x="18" y="868"/>
                    <a:pt x="18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6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6" y="818"/>
                    <a:pt x="16" y="818"/>
                    <a:pt x="16" y="818"/>
                  </a:cubicBezTo>
                  <a:lnTo>
                    <a:pt x="16" y="829"/>
                  </a:lnTo>
                  <a:close/>
                  <a:moveTo>
                    <a:pt x="20" y="453"/>
                  </a:moveTo>
                  <a:cubicBezTo>
                    <a:pt x="18" y="451"/>
                    <a:pt x="19" y="466"/>
                    <a:pt x="18" y="471"/>
                  </a:cubicBezTo>
                  <a:cubicBezTo>
                    <a:pt x="21" y="468"/>
                    <a:pt x="18" y="459"/>
                    <a:pt x="20" y="453"/>
                  </a:cubicBezTo>
                  <a:close/>
                  <a:moveTo>
                    <a:pt x="32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3" y="182"/>
                    <a:pt x="31" y="190"/>
                    <a:pt x="32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0"/>
            <p:cNvSpPr>
              <a:spLocks noEditPoints="1"/>
            </p:cNvSpPr>
            <p:nvPr/>
          </p:nvSpPr>
          <p:spPr bwMode="auto">
            <a:xfrm>
              <a:off x="2965450" y="1758950"/>
              <a:ext cx="136525" cy="3848100"/>
            </a:xfrm>
            <a:custGeom>
              <a:avLst/>
              <a:gdLst>
                <a:gd name="T0" fmla="*/ 26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2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1 w 47"/>
                <a:gd name="T19" fmla="*/ 666 h 1322"/>
                <a:gd name="T20" fmla="*/ 2 w 47"/>
                <a:gd name="T21" fmla="*/ 780 h 1322"/>
                <a:gd name="T22" fmla="*/ 5 w 47"/>
                <a:gd name="T23" fmla="*/ 940 h 1322"/>
                <a:gd name="T24" fmla="*/ 10 w 47"/>
                <a:gd name="T25" fmla="*/ 1102 h 1322"/>
                <a:gd name="T26" fmla="*/ 20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6 w 47"/>
                <a:gd name="T41" fmla="*/ 745 h 1322"/>
                <a:gd name="T42" fmla="*/ 17 w 47"/>
                <a:gd name="T43" fmla="*/ 692 h 1322"/>
                <a:gd name="T44" fmla="*/ 13 w 47"/>
                <a:gd name="T45" fmla="*/ 659 h 1322"/>
                <a:gd name="T46" fmla="*/ 20 w 47"/>
                <a:gd name="T47" fmla="*/ 576 h 1322"/>
                <a:gd name="T48" fmla="*/ 17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0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4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4 w 47"/>
                <a:gd name="T73" fmla="*/ 718 h 1322"/>
                <a:gd name="T74" fmla="*/ 11 w 47"/>
                <a:gd name="T75" fmla="*/ 481 h 1322"/>
                <a:gd name="T76" fmla="*/ 5 w 47"/>
                <a:gd name="T77" fmla="*/ 801 h 1322"/>
                <a:gd name="T78" fmla="*/ 4 w 47"/>
                <a:gd name="T79" fmla="*/ 894 h 1322"/>
                <a:gd name="T80" fmla="*/ 6 w 47"/>
                <a:gd name="T81" fmla="*/ 875 h 1322"/>
                <a:gd name="T82" fmla="*/ 11 w 47"/>
                <a:gd name="T83" fmla="*/ 983 h 1322"/>
                <a:gd name="T84" fmla="*/ 11 w 47"/>
                <a:gd name="T85" fmla="*/ 986 h 1322"/>
                <a:gd name="T86" fmla="*/ 11 w 47"/>
                <a:gd name="T87" fmla="*/ 866 h 1322"/>
                <a:gd name="T88" fmla="*/ 11 w 47"/>
                <a:gd name="T89" fmla="*/ 836 h 1322"/>
                <a:gd name="T90" fmla="*/ 12 w 47"/>
                <a:gd name="T91" fmla="*/ 581 h 1322"/>
                <a:gd name="T92" fmla="*/ 27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0 w 47"/>
                <a:gd name="T103" fmla="*/ 580 h 1322"/>
                <a:gd name="T104" fmla="*/ 15 w 47"/>
                <a:gd name="T105" fmla="*/ 335 h 1322"/>
                <a:gd name="T106" fmla="*/ 21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8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7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8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0" y="1300"/>
                    <a:pt x="29" y="1292"/>
                  </a:cubicBezTo>
                  <a:cubicBezTo>
                    <a:pt x="29" y="1299"/>
                    <a:pt x="30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6" y="1299"/>
                    <a:pt x="26" y="1299"/>
                    <a:pt x="26" y="1299"/>
                  </a:cubicBezTo>
                  <a:cubicBezTo>
                    <a:pt x="26" y="1293"/>
                    <a:pt x="25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6" y="1286"/>
                    <a:pt x="26" y="1286"/>
                    <a:pt x="26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7" y="746"/>
                    <a:pt x="17" y="747"/>
                    <a:pt x="17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3" y="604"/>
                    <a:pt x="3" y="603"/>
                    <a:pt x="3" y="606"/>
                  </a:cubicBezTo>
                  <a:close/>
                  <a:moveTo>
                    <a:pt x="2" y="714"/>
                  </a:moveTo>
                  <a:cubicBezTo>
                    <a:pt x="3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2" y="714"/>
                  </a:lnTo>
                  <a:close/>
                  <a:moveTo>
                    <a:pt x="14" y="785"/>
                  </a:moveTo>
                  <a:cubicBezTo>
                    <a:pt x="14" y="785"/>
                    <a:pt x="14" y="785"/>
                    <a:pt x="14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4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2" y="568"/>
                    <a:pt x="2" y="567"/>
                  </a:cubicBezTo>
                  <a:cubicBezTo>
                    <a:pt x="2" y="570"/>
                    <a:pt x="2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2" y="744"/>
                    <a:pt x="2" y="744"/>
                    <a:pt x="2" y="744"/>
                  </a:cubicBezTo>
                  <a:cubicBezTo>
                    <a:pt x="2" y="747"/>
                    <a:pt x="2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5" y="1039"/>
                    <a:pt x="15" y="1039"/>
                    <a:pt x="15" y="1039"/>
                  </a:cubicBezTo>
                  <a:cubicBezTo>
                    <a:pt x="16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6" y="1256"/>
                    <a:pt x="26" y="1256"/>
                  </a:cubicBezTo>
                  <a:cubicBezTo>
                    <a:pt x="26" y="1258"/>
                    <a:pt x="26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5" y="144"/>
                  </a:cubicBezTo>
                  <a:cubicBezTo>
                    <a:pt x="36" y="143"/>
                    <a:pt x="35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1" y="291"/>
                    <a:pt x="10" y="284"/>
                  </a:cubicBezTo>
                  <a:cubicBezTo>
                    <a:pt x="11" y="293"/>
                    <a:pt x="11" y="293"/>
                    <a:pt x="11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7" y="327"/>
                    <a:pt x="13" y="358"/>
                    <a:pt x="8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8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6" y="446"/>
                    <a:pt x="6" y="441"/>
                    <a:pt x="5" y="439"/>
                  </a:cubicBezTo>
                  <a:cubicBezTo>
                    <a:pt x="3" y="459"/>
                    <a:pt x="5" y="475"/>
                    <a:pt x="3" y="497"/>
                  </a:cubicBezTo>
                  <a:cubicBezTo>
                    <a:pt x="6" y="476"/>
                    <a:pt x="6" y="475"/>
                    <a:pt x="7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2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2" y="552"/>
                    <a:pt x="2" y="552"/>
                    <a:pt x="2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3" y="571"/>
                    <a:pt x="3" y="571"/>
                  </a:cubicBezTo>
                  <a:cubicBezTo>
                    <a:pt x="5" y="580"/>
                    <a:pt x="3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3" y="610"/>
                    <a:pt x="3" y="619"/>
                    <a:pt x="2" y="620"/>
                  </a:cubicBezTo>
                  <a:cubicBezTo>
                    <a:pt x="1" y="616"/>
                    <a:pt x="1" y="607"/>
                    <a:pt x="2" y="608"/>
                  </a:cubicBezTo>
                  <a:cubicBezTo>
                    <a:pt x="0" y="598"/>
                    <a:pt x="1" y="620"/>
                    <a:pt x="0" y="626"/>
                  </a:cubicBezTo>
                  <a:cubicBezTo>
                    <a:pt x="1" y="619"/>
                    <a:pt x="1" y="628"/>
                    <a:pt x="2" y="632"/>
                  </a:cubicBezTo>
                  <a:cubicBezTo>
                    <a:pt x="1" y="632"/>
                    <a:pt x="1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4" y="667"/>
                    <a:pt x="1" y="679"/>
                    <a:pt x="4" y="681"/>
                  </a:cubicBezTo>
                  <a:cubicBezTo>
                    <a:pt x="4" y="691"/>
                    <a:pt x="3" y="679"/>
                    <a:pt x="3" y="683"/>
                  </a:cubicBezTo>
                  <a:cubicBezTo>
                    <a:pt x="2" y="693"/>
                    <a:pt x="5" y="710"/>
                    <a:pt x="3" y="714"/>
                  </a:cubicBezTo>
                  <a:cubicBezTo>
                    <a:pt x="4" y="722"/>
                    <a:pt x="3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3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3" y="764"/>
                    <a:pt x="3" y="776"/>
                    <a:pt x="3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0" y="791"/>
                    <a:pt x="3" y="810"/>
                    <a:pt x="3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3" y="835"/>
                    <a:pt x="3" y="835"/>
                    <a:pt x="3" y="835"/>
                  </a:cubicBezTo>
                  <a:cubicBezTo>
                    <a:pt x="3" y="833"/>
                    <a:pt x="2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4" y="933"/>
                  </a:cubicBezTo>
                  <a:cubicBezTo>
                    <a:pt x="4" y="932"/>
                    <a:pt x="4" y="932"/>
                    <a:pt x="4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4" y="935"/>
                    <a:pt x="4" y="935"/>
                    <a:pt x="4" y="935"/>
                  </a:cubicBezTo>
                  <a:cubicBezTo>
                    <a:pt x="5" y="942"/>
                    <a:pt x="5" y="949"/>
                    <a:pt x="6" y="955"/>
                  </a:cubicBezTo>
                  <a:cubicBezTo>
                    <a:pt x="6" y="956"/>
                    <a:pt x="5" y="958"/>
                    <a:pt x="4" y="962"/>
                  </a:cubicBezTo>
                  <a:cubicBezTo>
                    <a:pt x="6" y="963"/>
                    <a:pt x="3" y="984"/>
                    <a:pt x="5" y="993"/>
                  </a:cubicBezTo>
                  <a:cubicBezTo>
                    <a:pt x="5" y="994"/>
                    <a:pt x="5" y="989"/>
                    <a:pt x="4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1" y="1077"/>
                    <a:pt x="11" y="1100"/>
                    <a:pt x="13" y="1114"/>
                  </a:cubicBezTo>
                  <a:cubicBezTo>
                    <a:pt x="12" y="1118"/>
                    <a:pt x="12" y="1106"/>
                    <a:pt x="10" y="1102"/>
                  </a:cubicBezTo>
                  <a:cubicBezTo>
                    <a:pt x="11" y="1110"/>
                    <a:pt x="8" y="1104"/>
                    <a:pt x="10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3" y="1160"/>
                    <a:pt x="16" y="1182"/>
                    <a:pt x="16" y="1204"/>
                  </a:cubicBezTo>
                  <a:cubicBezTo>
                    <a:pt x="16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0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5" y="1273"/>
                  </a:cubicBezTo>
                  <a:cubicBezTo>
                    <a:pt x="25" y="1268"/>
                    <a:pt x="23" y="1257"/>
                    <a:pt x="24" y="1256"/>
                  </a:cubicBezTo>
                  <a:cubicBezTo>
                    <a:pt x="26" y="1257"/>
                    <a:pt x="26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6" y="1268"/>
                    <a:pt x="26" y="1259"/>
                    <a:pt x="24" y="1253"/>
                  </a:cubicBezTo>
                  <a:cubicBezTo>
                    <a:pt x="25" y="1255"/>
                    <a:pt x="25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1" y="1242"/>
                    <a:pt x="22" y="1228"/>
                    <a:pt x="21" y="1223"/>
                  </a:cubicBezTo>
                  <a:cubicBezTo>
                    <a:pt x="23" y="1223"/>
                    <a:pt x="23" y="1230"/>
                    <a:pt x="24" y="1223"/>
                  </a:cubicBezTo>
                  <a:cubicBezTo>
                    <a:pt x="23" y="1204"/>
                    <a:pt x="21" y="1212"/>
                    <a:pt x="19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8" y="1192"/>
                    <a:pt x="16" y="1188"/>
                    <a:pt x="16" y="1180"/>
                  </a:cubicBezTo>
                  <a:cubicBezTo>
                    <a:pt x="17" y="1180"/>
                    <a:pt x="18" y="1186"/>
                    <a:pt x="19" y="1189"/>
                  </a:cubicBezTo>
                  <a:cubicBezTo>
                    <a:pt x="19" y="1187"/>
                    <a:pt x="16" y="1179"/>
                    <a:pt x="17" y="1173"/>
                  </a:cubicBezTo>
                  <a:cubicBezTo>
                    <a:pt x="19" y="1178"/>
                    <a:pt x="20" y="1192"/>
                    <a:pt x="21" y="1201"/>
                  </a:cubicBezTo>
                  <a:cubicBezTo>
                    <a:pt x="21" y="1200"/>
                    <a:pt x="22" y="1200"/>
                    <a:pt x="22" y="1201"/>
                  </a:cubicBezTo>
                  <a:cubicBezTo>
                    <a:pt x="19" y="1174"/>
                    <a:pt x="15" y="1143"/>
                    <a:pt x="15" y="1116"/>
                  </a:cubicBezTo>
                  <a:cubicBezTo>
                    <a:pt x="18" y="1130"/>
                    <a:pt x="15" y="1110"/>
                    <a:pt x="17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7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4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5" y="1039"/>
                    <a:pt x="15" y="1039"/>
                    <a:pt x="15" y="1039"/>
                  </a:cubicBezTo>
                  <a:cubicBezTo>
                    <a:pt x="15" y="1038"/>
                    <a:pt x="15" y="1035"/>
                    <a:pt x="16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2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4" y="991"/>
                    <a:pt x="13" y="975"/>
                    <a:pt x="11" y="964"/>
                  </a:cubicBezTo>
                  <a:cubicBezTo>
                    <a:pt x="10" y="961"/>
                    <a:pt x="10" y="949"/>
                    <a:pt x="12" y="954"/>
                  </a:cubicBezTo>
                  <a:cubicBezTo>
                    <a:pt x="14" y="962"/>
                    <a:pt x="16" y="966"/>
                    <a:pt x="16" y="983"/>
                  </a:cubicBezTo>
                  <a:cubicBezTo>
                    <a:pt x="15" y="985"/>
                    <a:pt x="14" y="970"/>
                    <a:pt x="14" y="975"/>
                  </a:cubicBezTo>
                  <a:cubicBezTo>
                    <a:pt x="15" y="982"/>
                    <a:pt x="14" y="994"/>
                    <a:pt x="15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6" y="959"/>
                    <a:pt x="15" y="944"/>
                  </a:cubicBezTo>
                  <a:cubicBezTo>
                    <a:pt x="13" y="944"/>
                    <a:pt x="14" y="949"/>
                    <a:pt x="13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4" y="883"/>
                    <a:pt x="12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6" y="885"/>
                    <a:pt x="17" y="883"/>
                  </a:cubicBezTo>
                  <a:cubicBezTo>
                    <a:pt x="15" y="875"/>
                    <a:pt x="15" y="863"/>
                    <a:pt x="14" y="854"/>
                  </a:cubicBezTo>
                  <a:cubicBezTo>
                    <a:pt x="14" y="858"/>
                    <a:pt x="15" y="850"/>
                    <a:pt x="16" y="849"/>
                  </a:cubicBezTo>
                  <a:cubicBezTo>
                    <a:pt x="15" y="841"/>
                    <a:pt x="14" y="849"/>
                    <a:pt x="14" y="850"/>
                  </a:cubicBezTo>
                  <a:cubicBezTo>
                    <a:pt x="13" y="845"/>
                    <a:pt x="12" y="838"/>
                    <a:pt x="13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3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4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4" y="776"/>
                    <a:pt x="14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5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7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5" y="740"/>
                    <a:pt x="14" y="719"/>
                    <a:pt x="11" y="720"/>
                  </a:cubicBezTo>
                  <a:cubicBezTo>
                    <a:pt x="12" y="716"/>
                    <a:pt x="12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5" y="700"/>
                    <a:pt x="15" y="702"/>
                    <a:pt x="15" y="705"/>
                  </a:cubicBezTo>
                  <a:cubicBezTo>
                    <a:pt x="15" y="700"/>
                    <a:pt x="15" y="699"/>
                    <a:pt x="15" y="698"/>
                  </a:cubicBezTo>
                  <a:cubicBezTo>
                    <a:pt x="15" y="698"/>
                    <a:pt x="16" y="698"/>
                    <a:pt x="16" y="697"/>
                  </a:cubicBezTo>
                  <a:cubicBezTo>
                    <a:pt x="15" y="697"/>
                    <a:pt x="15" y="690"/>
                    <a:pt x="16" y="686"/>
                  </a:cubicBezTo>
                  <a:cubicBezTo>
                    <a:pt x="17" y="692"/>
                    <a:pt x="17" y="692"/>
                    <a:pt x="17" y="692"/>
                  </a:cubicBezTo>
                  <a:cubicBezTo>
                    <a:pt x="17" y="688"/>
                    <a:pt x="16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5" y="682"/>
                    <a:pt x="17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0" y="619"/>
                  </a:cubicBezTo>
                  <a:cubicBezTo>
                    <a:pt x="11" y="618"/>
                    <a:pt x="12" y="620"/>
                    <a:pt x="13" y="615"/>
                  </a:cubicBezTo>
                  <a:cubicBezTo>
                    <a:pt x="13" y="625"/>
                    <a:pt x="14" y="630"/>
                    <a:pt x="15" y="634"/>
                  </a:cubicBezTo>
                  <a:cubicBezTo>
                    <a:pt x="17" y="653"/>
                    <a:pt x="11" y="639"/>
                    <a:pt x="13" y="659"/>
                  </a:cubicBezTo>
                  <a:cubicBezTo>
                    <a:pt x="15" y="658"/>
                    <a:pt x="15" y="652"/>
                    <a:pt x="14" y="646"/>
                  </a:cubicBezTo>
                  <a:cubicBezTo>
                    <a:pt x="16" y="646"/>
                    <a:pt x="16" y="653"/>
                    <a:pt x="17" y="657"/>
                  </a:cubicBezTo>
                  <a:cubicBezTo>
                    <a:pt x="16" y="646"/>
                    <a:pt x="18" y="629"/>
                    <a:pt x="18" y="622"/>
                  </a:cubicBezTo>
                  <a:cubicBezTo>
                    <a:pt x="18" y="618"/>
                    <a:pt x="17" y="609"/>
                    <a:pt x="17" y="605"/>
                  </a:cubicBezTo>
                  <a:cubicBezTo>
                    <a:pt x="16" y="605"/>
                    <a:pt x="16" y="587"/>
                    <a:pt x="14" y="593"/>
                  </a:cubicBezTo>
                  <a:cubicBezTo>
                    <a:pt x="13" y="580"/>
                    <a:pt x="17" y="585"/>
                    <a:pt x="15" y="573"/>
                  </a:cubicBezTo>
                  <a:cubicBezTo>
                    <a:pt x="16" y="577"/>
                    <a:pt x="16" y="565"/>
                    <a:pt x="18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0" y="576"/>
                    <a:pt x="20" y="576"/>
                    <a:pt x="20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8" y="539"/>
                    <a:pt x="20" y="541"/>
                  </a:cubicBezTo>
                  <a:cubicBezTo>
                    <a:pt x="19" y="552"/>
                    <a:pt x="18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7" y="496"/>
                    <a:pt x="18" y="497"/>
                  </a:cubicBezTo>
                  <a:cubicBezTo>
                    <a:pt x="19" y="484"/>
                    <a:pt x="16" y="468"/>
                    <a:pt x="16" y="453"/>
                  </a:cubicBezTo>
                  <a:cubicBezTo>
                    <a:pt x="17" y="455"/>
                    <a:pt x="17" y="455"/>
                    <a:pt x="17" y="455"/>
                  </a:cubicBezTo>
                  <a:cubicBezTo>
                    <a:pt x="16" y="443"/>
                    <a:pt x="18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7" y="413"/>
                    <a:pt x="22" y="421"/>
                    <a:pt x="21" y="403"/>
                  </a:cubicBezTo>
                  <a:cubicBezTo>
                    <a:pt x="21" y="404"/>
                    <a:pt x="21" y="404"/>
                    <a:pt x="21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3" y="348"/>
                    <a:pt x="24" y="340"/>
                    <a:pt x="25" y="345"/>
                  </a:cubicBezTo>
                  <a:cubicBezTo>
                    <a:pt x="25" y="348"/>
                    <a:pt x="24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2" y="351"/>
                    <a:pt x="21" y="351"/>
                  </a:cubicBezTo>
                  <a:cubicBezTo>
                    <a:pt x="22" y="341"/>
                    <a:pt x="20" y="338"/>
                    <a:pt x="20" y="332"/>
                  </a:cubicBezTo>
                  <a:cubicBezTo>
                    <a:pt x="22" y="329"/>
                    <a:pt x="22" y="344"/>
                    <a:pt x="24" y="336"/>
                  </a:cubicBezTo>
                  <a:cubicBezTo>
                    <a:pt x="25" y="330"/>
                    <a:pt x="25" y="312"/>
                    <a:pt x="23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8" y="270"/>
                    <a:pt x="27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8" y="244"/>
                    <a:pt x="28" y="246"/>
                    <a:pt x="29" y="248"/>
                  </a:cubicBezTo>
                  <a:cubicBezTo>
                    <a:pt x="30" y="230"/>
                    <a:pt x="26" y="220"/>
                    <a:pt x="29" y="203"/>
                  </a:cubicBezTo>
                  <a:cubicBezTo>
                    <a:pt x="29" y="204"/>
                    <a:pt x="30" y="204"/>
                    <a:pt x="29" y="206"/>
                  </a:cubicBezTo>
                  <a:cubicBezTo>
                    <a:pt x="30" y="207"/>
                    <a:pt x="30" y="204"/>
                    <a:pt x="29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0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2" y="162"/>
                    <a:pt x="28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4" y="143"/>
                    <a:pt x="35" y="143"/>
                  </a:cubicBezTo>
                  <a:cubicBezTo>
                    <a:pt x="34" y="138"/>
                    <a:pt x="35" y="130"/>
                    <a:pt x="36" y="126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3" y="118"/>
                    <a:pt x="37" y="112"/>
                    <a:pt x="38" y="100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97"/>
                    <a:pt x="37" y="89"/>
                    <a:pt x="39" y="81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40" y="78"/>
                    <a:pt x="43" y="65"/>
                    <a:pt x="41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5" y="40"/>
                    <a:pt x="45" y="42"/>
                    <a:pt x="45" y="45"/>
                  </a:cubicBezTo>
                  <a:cubicBezTo>
                    <a:pt x="44" y="47"/>
                    <a:pt x="44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6" y="40"/>
                    <a:pt x="44" y="42"/>
                    <a:pt x="45" y="32"/>
                  </a:cubicBezTo>
                  <a:cubicBezTo>
                    <a:pt x="46" y="30"/>
                    <a:pt x="46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5" y="6"/>
                    <a:pt x="44" y="2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1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6" y="15"/>
                  </a:cubicBezTo>
                  <a:cubicBezTo>
                    <a:pt x="36" y="20"/>
                    <a:pt x="37" y="25"/>
                    <a:pt x="37" y="27"/>
                  </a:cubicBezTo>
                  <a:cubicBezTo>
                    <a:pt x="37" y="35"/>
                    <a:pt x="36" y="33"/>
                    <a:pt x="36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6" y="69"/>
                  </a:cubicBezTo>
                  <a:cubicBezTo>
                    <a:pt x="26" y="85"/>
                    <a:pt x="28" y="63"/>
                    <a:pt x="29" y="73"/>
                  </a:cubicBezTo>
                  <a:cubicBezTo>
                    <a:pt x="28" y="82"/>
                    <a:pt x="27" y="77"/>
                    <a:pt x="27" y="83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8" y="97"/>
                    <a:pt x="27" y="87"/>
                    <a:pt x="27" y="93"/>
                  </a:cubicBezTo>
                  <a:cubicBezTo>
                    <a:pt x="25" y="101"/>
                    <a:pt x="26" y="90"/>
                    <a:pt x="25" y="88"/>
                  </a:cubicBezTo>
                  <a:cubicBezTo>
                    <a:pt x="25" y="90"/>
                    <a:pt x="25" y="99"/>
                    <a:pt x="24" y="103"/>
                  </a:cubicBezTo>
                  <a:cubicBezTo>
                    <a:pt x="24" y="102"/>
                    <a:pt x="24" y="92"/>
                    <a:pt x="24" y="99"/>
                  </a:cubicBezTo>
                  <a:cubicBezTo>
                    <a:pt x="23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19" y="155"/>
                    <a:pt x="19" y="157"/>
                  </a:cubicBezTo>
                  <a:cubicBezTo>
                    <a:pt x="18" y="156"/>
                    <a:pt x="18" y="156"/>
                    <a:pt x="18" y="156"/>
                  </a:cubicBezTo>
                  <a:cubicBezTo>
                    <a:pt x="18" y="159"/>
                    <a:pt x="18" y="182"/>
                    <a:pt x="17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4" y="241"/>
                    <a:pt x="14" y="241"/>
                    <a:pt x="14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3" y="246"/>
                    <a:pt x="15" y="255"/>
                    <a:pt x="14" y="264"/>
                  </a:cubicBezTo>
                  <a:cubicBezTo>
                    <a:pt x="14" y="258"/>
                    <a:pt x="12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8" y="1056"/>
                    <a:pt x="8" y="1056"/>
                    <a:pt x="8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8" y="1063"/>
                    <a:pt x="8" y="1066"/>
                    <a:pt x="9" y="1065"/>
                  </a:cubicBezTo>
                  <a:close/>
                  <a:moveTo>
                    <a:pt x="15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5" y="558"/>
                  </a:lnTo>
                  <a:close/>
                  <a:moveTo>
                    <a:pt x="17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7" y="488"/>
                    <a:pt x="17" y="488"/>
                    <a:pt x="17" y="488"/>
                  </a:cubicBezTo>
                  <a:close/>
                  <a:moveTo>
                    <a:pt x="10" y="390"/>
                  </a:moveTo>
                  <a:cubicBezTo>
                    <a:pt x="12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0" y="399"/>
                    <a:pt x="8" y="396"/>
                    <a:pt x="10" y="390"/>
                  </a:cubicBezTo>
                  <a:close/>
                  <a:moveTo>
                    <a:pt x="7" y="552"/>
                  </a:moveTo>
                  <a:cubicBezTo>
                    <a:pt x="5" y="552"/>
                    <a:pt x="5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6" y="771"/>
                  </a:cubicBezTo>
                  <a:cubicBezTo>
                    <a:pt x="6" y="764"/>
                    <a:pt x="6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4" y="476"/>
                    <a:pt x="12" y="486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1" y="481"/>
                    <a:pt x="11" y="481"/>
                    <a:pt x="11" y="481"/>
                  </a:cubicBezTo>
                  <a:cubicBezTo>
                    <a:pt x="10" y="479"/>
                    <a:pt x="10" y="479"/>
                    <a:pt x="10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6" y="839"/>
                    <a:pt x="8" y="839"/>
                  </a:cubicBezTo>
                  <a:cubicBezTo>
                    <a:pt x="7" y="840"/>
                    <a:pt x="6" y="827"/>
                    <a:pt x="5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5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3" y="894"/>
                    <a:pt x="3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5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4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5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6" y="1155"/>
                    <a:pt x="16" y="1155"/>
                    <a:pt x="16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3" y="1067"/>
                    <a:pt x="13" y="1067"/>
                    <a:pt x="13" y="1067"/>
                  </a:cubicBezTo>
                  <a:lnTo>
                    <a:pt x="13" y="1073"/>
                  </a:lnTo>
                  <a:close/>
                  <a:moveTo>
                    <a:pt x="11" y="983"/>
                  </a:moveTo>
                  <a:cubicBezTo>
                    <a:pt x="11" y="984"/>
                    <a:pt x="11" y="985"/>
                    <a:pt x="11" y="986"/>
                  </a:cubicBezTo>
                  <a:cubicBezTo>
                    <a:pt x="10" y="992"/>
                    <a:pt x="10" y="1008"/>
                    <a:pt x="11" y="1017"/>
                  </a:cubicBezTo>
                  <a:cubicBezTo>
                    <a:pt x="10" y="1021"/>
                    <a:pt x="8" y="1010"/>
                    <a:pt x="8" y="1007"/>
                  </a:cubicBezTo>
                  <a:cubicBezTo>
                    <a:pt x="13" y="1011"/>
                    <a:pt x="7" y="995"/>
                    <a:pt x="9" y="987"/>
                  </a:cubicBezTo>
                  <a:cubicBezTo>
                    <a:pt x="9" y="989"/>
                    <a:pt x="9" y="994"/>
                    <a:pt x="10" y="995"/>
                  </a:cubicBezTo>
                  <a:cubicBezTo>
                    <a:pt x="10" y="993"/>
                    <a:pt x="10" y="988"/>
                    <a:pt x="10" y="985"/>
                  </a:cubicBezTo>
                  <a:cubicBezTo>
                    <a:pt x="10" y="984"/>
                    <a:pt x="9" y="983"/>
                    <a:pt x="9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0" y="986"/>
                    <a:pt x="11" y="986"/>
                    <a:pt x="11" y="986"/>
                  </a:cubicBezTo>
                  <a:cubicBezTo>
                    <a:pt x="11" y="984"/>
                    <a:pt x="11" y="983"/>
                    <a:pt x="11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9" y="873"/>
                    <a:pt x="8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0" y="871"/>
                    <a:pt x="10" y="873"/>
                    <a:pt x="10" y="876"/>
                  </a:cubicBezTo>
                  <a:cubicBezTo>
                    <a:pt x="10" y="874"/>
                    <a:pt x="10" y="872"/>
                    <a:pt x="10" y="871"/>
                  </a:cubicBezTo>
                  <a:close/>
                  <a:moveTo>
                    <a:pt x="12" y="876"/>
                  </a:moveTo>
                  <a:cubicBezTo>
                    <a:pt x="10" y="861"/>
                    <a:pt x="10" y="861"/>
                    <a:pt x="10" y="861"/>
                  </a:cubicBezTo>
                  <a:cubicBezTo>
                    <a:pt x="11" y="866"/>
                    <a:pt x="11" y="866"/>
                    <a:pt x="11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3" y="868"/>
                    <a:pt x="12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1" y="853"/>
                    <a:pt x="11" y="853"/>
                    <a:pt x="11" y="853"/>
                  </a:cubicBezTo>
                  <a:cubicBezTo>
                    <a:pt x="11" y="854"/>
                    <a:pt x="11" y="854"/>
                    <a:pt x="11" y="854"/>
                  </a:cubicBezTo>
                  <a:cubicBezTo>
                    <a:pt x="10" y="851"/>
                    <a:pt x="10" y="851"/>
                    <a:pt x="10" y="851"/>
                  </a:cubicBezTo>
                  <a:cubicBezTo>
                    <a:pt x="11" y="853"/>
                    <a:pt x="11" y="853"/>
                    <a:pt x="11" y="853"/>
                  </a:cubicBezTo>
                  <a:lnTo>
                    <a:pt x="11" y="836"/>
                  </a:lnTo>
                  <a:close/>
                  <a:moveTo>
                    <a:pt x="9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0" y="706"/>
                  </a:cubicBezTo>
                  <a:cubicBezTo>
                    <a:pt x="14" y="697"/>
                    <a:pt x="10" y="702"/>
                    <a:pt x="11" y="688"/>
                  </a:cubicBezTo>
                  <a:cubicBezTo>
                    <a:pt x="11" y="705"/>
                    <a:pt x="13" y="698"/>
                    <a:pt x="14" y="698"/>
                  </a:cubicBezTo>
                  <a:cubicBezTo>
                    <a:pt x="13" y="694"/>
                    <a:pt x="14" y="673"/>
                    <a:pt x="10" y="679"/>
                  </a:cubicBezTo>
                  <a:cubicBezTo>
                    <a:pt x="11" y="685"/>
                    <a:pt x="7" y="693"/>
                    <a:pt x="9" y="697"/>
                  </a:cubicBezTo>
                  <a:close/>
                  <a:moveTo>
                    <a:pt x="12" y="591"/>
                  </a:moveTo>
                  <a:cubicBezTo>
                    <a:pt x="12" y="581"/>
                    <a:pt x="12" y="581"/>
                    <a:pt x="12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2" y="591"/>
                  </a:lnTo>
                  <a:close/>
                  <a:moveTo>
                    <a:pt x="23" y="313"/>
                  </a:moveTo>
                  <a:cubicBezTo>
                    <a:pt x="25" y="316"/>
                    <a:pt x="22" y="330"/>
                    <a:pt x="21" y="329"/>
                  </a:cubicBezTo>
                  <a:cubicBezTo>
                    <a:pt x="22" y="328"/>
                    <a:pt x="22" y="320"/>
                    <a:pt x="23" y="313"/>
                  </a:cubicBezTo>
                  <a:close/>
                  <a:moveTo>
                    <a:pt x="27" y="212"/>
                  </a:moveTo>
                  <a:cubicBezTo>
                    <a:pt x="27" y="218"/>
                    <a:pt x="29" y="226"/>
                    <a:pt x="26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7" y="210"/>
                    <a:pt x="27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2" y="139"/>
                  </a:lnTo>
                  <a:close/>
                  <a:moveTo>
                    <a:pt x="33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3" y="152"/>
                  </a:lnTo>
                  <a:close/>
                  <a:moveTo>
                    <a:pt x="36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5" y="79"/>
                  </a:moveTo>
                  <a:cubicBezTo>
                    <a:pt x="35" y="81"/>
                    <a:pt x="35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5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2" y="118"/>
                    <a:pt x="33" y="118"/>
                  </a:cubicBezTo>
                  <a:cubicBezTo>
                    <a:pt x="34" y="111"/>
                    <a:pt x="34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4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1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1" y="126"/>
                    <a:pt x="32" y="125"/>
                    <a:pt x="32" y="123"/>
                  </a:cubicBezTo>
                  <a:cubicBezTo>
                    <a:pt x="32" y="122"/>
                    <a:pt x="31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3" y="73"/>
                    <a:pt x="33" y="74"/>
                    <a:pt x="33" y="7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3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2" y="299"/>
                    <a:pt x="23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2" y="297"/>
                    <a:pt x="21" y="291"/>
                    <a:pt x="21" y="293"/>
                  </a:cubicBezTo>
                  <a:cubicBezTo>
                    <a:pt x="22" y="289"/>
                    <a:pt x="21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2" y="571"/>
                    <a:pt x="14" y="557"/>
                    <a:pt x="12" y="555"/>
                  </a:cubicBezTo>
                  <a:cubicBezTo>
                    <a:pt x="14" y="550"/>
                    <a:pt x="13" y="567"/>
                    <a:pt x="13" y="574"/>
                  </a:cubicBezTo>
                  <a:close/>
                  <a:moveTo>
                    <a:pt x="10" y="576"/>
                  </a:moveTo>
                  <a:cubicBezTo>
                    <a:pt x="10" y="580"/>
                    <a:pt x="10" y="580"/>
                    <a:pt x="10" y="580"/>
                  </a:cubicBezTo>
                  <a:cubicBezTo>
                    <a:pt x="11" y="584"/>
                    <a:pt x="12" y="584"/>
                    <a:pt x="11" y="591"/>
                  </a:cubicBezTo>
                  <a:cubicBezTo>
                    <a:pt x="11" y="589"/>
                    <a:pt x="12" y="586"/>
                    <a:pt x="11" y="584"/>
                  </a:cubicBezTo>
                  <a:cubicBezTo>
                    <a:pt x="10" y="585"/>
                    <a:pt x="10" y="584"/>
                    <a:pt x="10" y="580"/>
                  </a:cubicBezTo>
                  <a:cubicBezTo>
                    <a:pt x="10" y="579"/>
                    <a:pt x="10" y="578"/>
                    <a:pt x="10" y="576"/>
                  </a:cubicBezTo>
                  <a:close/>
                  <a:moveTo>
                    <a:pt x="14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6" y="340"/>
                    <a:pt x="16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6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1" y="175"/>
                  </a:moveTo>
                  <a:cubicBezTo>
                    <a:pt x="21" y="179"/>
                    <a:pt x="22" y="180"/>
                    <a:pt x="21" y="185"/>
                  </a:cubicBezTo>
                  <a:cubicBezTo>
                    <a:pt x="20" y="182"/>
                    <a:pt x="21" y="177"/>
                    <a:pt x="21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3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3" y="383"/>
                    <a:pt x="16" y="381"/>
                    <a:pt x="14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3" y="376"/>
                    <a:pt x="12" y="386"/>
                  </a:cubicBezTo>
                  <a:cubicBezTo>
                    <a:pt x="12" y="389"/>
                    <a:pt x="11" y="379"/>
                    <a:pt x="12" y="375"/>
                  </a:cubicBezTo>
                  <a:close/>
                  <a:moveTo>
                    <a:pt x="19" y="163"/>
                  </a:moveTo>
                  <a:cubicBezTo>
                    <a:pt x="19" y="169"/>
                    <a:pt x="22" y="167"/>
                    <a:pt x="20" y="176"/>
                  </a:cubicBezTo>
                  <a:cubicBezTo>
                    <a:pt x="20" y="170"/>
                    <a:pt x="18" y="170"/>
                    <a:pt x="19" y="163"/>
                  </a:cubicBezTo>
                  <a:close/>
                  <a:moveTo>
                    <a:pt x="11" y="319"/>
                  </a:moveTo>
                  <a:cubicBezTo>
                    <a:pt x="10" y="319"/>
                    <a:pt x="10" y="319"/>
                    <a:pt x="10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7" y="604"/>
                    <a:pt x="17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8" y="621"/>
                  </a:moveTo>
                  <a:cubicBezTo>
                    <a:pt x="18" y="622"/>
                    <a:pt x="18" y="622"/>
                    <a:pt x="18" y="622"/>
                  </a:cubicBezTo>
                  <a:cubicBezTo>
                    <a:pt x="18" y="622"/>
                    <a:pt x="18" y="622"/>
                    <a:pt x="18" y="622"/>
                  </a:cubicBezTo>
                  <a:lnTo>
                    <a:pt x="18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3" y="1231"/>
                  </a:moveTo>
                  <a:cubicBezTo>
                    <a:pt x="24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3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5" y="1242"/>
                    <a:pt x="25" y="1238"/>
                  </a:cubicBezTo>
                  <a:cubicBezTo>
                    <a:pt x="25" y="1241"/>
                    <a:pt x="25" y="1244"/>
                    <a:pt x="26" y="1251"/>
                  </a:cubicBezTo>
                  <a:close/>
                  <a:moveTo>
                    <a:pt x="19" y="1164"/>
                  </a:moveTo>
                  <a:cubicBezTo>
                    <a:pt x="20" y="1168"/>
                    <a:pt x="20" y="1176"/>
                    <a:pt x="20" y="1176"/>
                  </a:cubicBezTo>
                  <a:cubicBezTo>
                    <a:pt x="20" y="1159"/>
                    <a:pt x="22" y="1179"/>
                    <a:pt x="23" y="1180"/>
                  </a:cubicBezTo>
                  <a:cubicBezTo>
                    <a:pt x="22" y="1170"/>
                    <a:pt x="21" y="1170"/>
                    <a:pt x="19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8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5" y="1133"/>
                    <a:pt x="17" y="1138"/>
                    <a:pt x="18" y="1143"/>
                  </a:cubicBezTo>
                  <a:cubicBezTo>
                    <a:pt x="18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7" y="965"/>
                    <a:pt x="17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7" y="955"/>
                    <a:pt x="17" y="961"/>
                    <a:pt x="17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5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4" y="933"/>
                  </a:moveTo>
                  <a:cubicBezTo>
                    <a:pt x="4" y="935"/>
                    <a:pt x="4" y="935"/>
                    <a:pt x="4" y="935"/>
                  </a:cubicBezTo>
                  <a:cubicBezTo>
                    <a:pt x="4" y="933"/>
                    <a:pt x="4" y="933"/>
                    <a:pt x="4" y="933"/>
                  </a:cubicBezTo>
                  <a:close/>
                  <a:moveTo>
                    <a:pt x="15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5" y="891"/>
                    <a:pt x="15" y="892"/>
                  </a:cubicBezTo>
                  <a:close/>
                  <a:moveTo>
                    <a:pt x="17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5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5" y="818"/>
                    <a:pt x="15" y="818"/>
                    <a:pt x="15" y="818"/>
                  </a:cubicBezTo>
                  <a:lnTo>
                    <a:pt x="15" y="829"/>
                  </a:lnTo>
                  <a:close/>
                  <a:moveTo>
                    <a:pt x="20" y="453"/>
                  </a:moveTo>
                  <a:cubicBezTo>
                    <a:pt x="18" y="451"/>
                    <a:pt x="18" y="466"/>
                    <a:pt x="18" y="471"/>
                  </a:cubicBezTo>
                  <a:cubicBezTo>
                    <a:pt x="20" y="468"/>
                    <a:pt x="17" y="459"/>
                    <a:pt x="20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1"/>
            <p:cNvSpPr>
              <a:spLocks noEditPoints="1"/>
            </p:cNvSpPr>
            <p:nvPr/>
          </p:nvSpPr>
          <p:spPr bwMode="auto">
            <a:xfrm>
              <a:off x="3548062" y="1758950"/>
              <a:ext cx="136525" cy="3848100"/>
            </a:xfrm>
            <a:custGeom>
              <a:avLst/>
              <a:gdLst>
                <a:gd name="T0" fmla="*/ 26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2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1 w 47"/>
                <a:gd name="T19" fmla="*/ 666 h 1322"/>
                <a:gd name="T20" fmla="*/ 2 w 47"/>
                <a:gd name="T21" fmla="*/ 780 h 1322"/>
                <a:gd name="T22" fmla="*/ 5 w 47"/>
                <a:gd name="T23" fmla="*/ 940 h 1322"/>
                <a:gd name="T24" fmla="*/ 10 w 47"/>
                <a:gd name="T25" fmla="*/ 1102 h 1322"/>
                <a:gd name="T26" fmla="*/ 20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6 w 47"/>
                <a:gd name="T41" fmla="*/ 745 h 1322"/>
                <a:gd name="T42" fmla="*/ 17 w 47"/>
                <a:gd name="T43" fmla="*/ 692 h 1322"/>
                <a:gd name="T44" fmla="*/ 13 w 47"/>
                <a:gd name="T45" fmla="*/ 659 h 1322"/>
                <a:gd name="T46" fmla="*/ 20 w 47"/>
                <a:gd name="T47" fmla="*/ 576 h 1322"/>
                <a:gd name="T48" fmla="*/ 17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0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4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4 w 47"/>
                <a:gd name="T73" fmla="*/ 718 h 1322"/>
                <a:gd name="T74" fmla="*/ 11 w 47"/>
                <a:gd name="T75" fmla="*/ 481 h 1322"/>
                <a:gd name="T76" fmla="*/ 5 w 47"/>
                <a:gd name="T77" fmla="*/ 801 h 1322"/>
                <a:gd name="T78" fmla="*/ 4 w 47"/>
                <a:gd name="T79" fmla="*/ 894 h 1322"/>
                <a:gd name="T80" fmla="*/ 6 w 47"/>
                <a:gd name="T81" fmla="*/ 875 h 1322"/>
                <a:gd name="T82" fmla="*/ 11 w 47"/>
                <a:gd name="T83" fmla="*/ 983 h 1322"/>
                <a:gd name="T84" fmla="*/ 11 w 47"/>
                <a:gd name="T85" fmla="*/ 986 h 1322"/>
                <a:gd name="T86" fmla="*/ 11 w 47"/>
                <a:gd name="T87" fmla="*/ 866 h 1322"/>
                <a:gd name="T88" fmla="*/ 11 w 47"/>
                <a:gd name="T89" fmla="*/ 836 h 1322"/>
                <a:gd name="T90" fmla="*/ 12 w 47"/>
                <a:gd name="T91" fmla="*/ 581 h 1322"/>
                <a:gd name="T92" fmla="*/ 27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0 w 47"/>
                <a:gd name="T103" fmla="*/ 580 h 1322"/>
                <a:gd name="T104" fmla="*/ 15 w 47"/>
                <a:gd name="T105" fmla="*/ 335 h 1322"/>
                <a:gd name="T106" fmla="*/ 21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8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7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8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0" y="1300"/>
                    <a:pt x="29" y="1292"/>
                  </a:cubicBezTo>
                  <a:cubicBezTo>
                    <a:pt x="29" y="1299"/>
                    <a:pt x="30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6" y="1299"/>
                    <a:pt x="26" y="1299"/>
                    <a:pt x="26" y="1299"/>
                  </a:cubicBezTo>
                  <a:cubicBezTo>
                    <a:pt x="26" y="1293"/>
                    <a:pt x="25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6" y="1286"/>
                    <a:pt x="26" y="1286"/>
                    <a:pt x="26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7" y="746"/>
                    <a:pt x="17" y="747"/>
                    <a:pt x="17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3" y="604"/>
                    <a:pt x="3" y="603"/>
                    <a:pt x="3" y="606"/>
                  </a:cubicBezTo>
                  <a:close/>
                  <a:moveTo>
                    <a:pt x="2" y="714"/>
                  </a:moveTo>
                  <a:cubicBezTo>
                    <a:pt x="3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2" y="714"/>
                  </a:lnTo>
                  <a:close/>
                  <a:moveTo>
                    <a:pt x="14" y="785"/>
                  </a:moveTo>
                  <a:cubicBezTo>
                    <a:pt x="14" y="785"/>
                    <a:pt x="14" y="785"/>
                    <a:pt x="14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4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2" y="568"/>
                    <a:pt x="2" y="567"/>
                  </a:cubicBezTo>
                  <a:cubicBezTo>
                    <a:pt x="2" y="570"/>
                    <a:pt x="2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2" y="744"/>
                    <a:pt x="2" y="744"/>
                    <a:pt x="2" y="744"/>
                  </a:cubicBezTo>
                  <a:cubicBezTo>
                    <a:pt x="2" y="747"/>
                    <a:pt x="2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5" y="1039"/>
                    <a:pt x="15" y="1039"/>
                    <a:pt x="15" y="1039"/>
                  </a:cubicBezTo>
                  <a:cubicBezTo>
                    <a:pt x="16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6" y="1256"/>
                    <a:pt x="26" y="1256"/>
                  </a:cubicBezTo>
                  <a:cubicBezTo>
                    <a:pt x="26" y="1258"/>
                    <a:pt x="26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5" y="144"/>
                  </a:cubicBezTo>
                  <a:cubicBezTo>
                    <a:pt x="36" y="143"/>
                    <a:pt x="35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1" y="291"/>
                    <a:pt x="10" y="284"/>
                  </a:cubicBezTo>
                  <a:cubicBezTo>
                    <a:pt x="11" y="293"/>
                    <a:pt x="11" y="293"/>
                    <a:pt x="11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7" y="327"/>
                    <a:pt x="13" y="358"/>
                    <a:pt x="8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8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6" y="446"/>
                    <a:pt x="6" y="441"/>
                    <a:pt x="5" y="439"/>
                  </a:cubicBezTo>
                  <a:cubicBezTo>
                    <a:pt x="3" y="459"/>
                    <a:pt x="5" y="475"/>
                    <a:pt x="3" y="497"/>
                  </a:cubicBezTo>
                  <a:cubicBezTo>
                    <a:pt x="6" y="476"/>
                    <a:pt x="6" y="475"/>
                    <a:pt x="7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2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2" y="552"/>
                    <a:pt x="2" y="552"/>
                    <a:pt x="2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3" y="571"/>
                    <a:pt x="3" y="571"/>
                  </a:cubicBezTo>
                  <a:cubicBezTo>
                    <a:pt x="5" y="580"/>
                    <a:pt x="3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3" y="610"/>
                    <a:pt x="3" y="619"/>
                    <a:pt x="2" y="620"/>
                  </a:cubicBezTo>
                  <a:cubicBezTo>
                    <a:pt x="1" y="616"/>
                    <a:pt x="1" y="607"/>
                    <a:pt x="2" y="608"/>
                  </a:cubicBezTo>
                  <a:cubicBezTo>
                    <a:pt x="0" y="598"/>
                    <a:pt x="1" y="620"/>
                    <a:pt x="0" y="626"/>
                  </a:cubicBezTo>
                  <a:cubicBezTo>
                    <a:pt x="1" y="619"/>
                    <a:pt x="1" y="628"/>
                    <a:pt x="2" y="632"/>
                  </a:cubicBezTo>
                  <a:cubicBezTo>
                    <a:pt x="1" y="632"/>
                    <a:pt x="1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4" y="667"/>
                    <a:pt x="1" y="679"/>
                    <a:pt x="4" y="681"/>
                  </a:cubicBezTo>
                  <a:cubicBezTo>
                    <a:pt x="4" y="691"/>
                    <a:pt x="3" y="679"/>
                    <a:pt x="3" y="683"/>
                  </a:cubicBezTo>
                  <a:cubicBezTo>
                    <a:pt x="2" y="693"/>
                    <a:pt x="5" y="710"/>
                    <a:pt x="3" y="714"/>
                  </a:cubicBezTo>
                  <a:cubicBezTo>
                    <a:pt x="4" y="722"/>
                    <a:pt x="3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3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3" y="764"/>
                    <a:pt x="3" y="776"/>
                    <a:pt x="3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0" y="791"/>
                    <a:pt x="3" y="810"/>
                    <a:pt x="3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3" y="835"/>
                    <a:pt x="3" y="835"/>
                    <a:pt x="3" y="835"/>
                  </a:cubicBezTo>
                  <a:cubicBezTo>
                    <a:pt x="3" y="833"/>
                    <a:pt x="2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4" y="933"/>
                  </a:cubicBezTo>
                  <a:cubicBezTo>
                    <a:pt x="4" y="932"/>
                    <a:pt x="4" y="932"/>
                    <a:pt x="4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4" y="935"/>
                    <a:pt x="4" y="935"/>
                    <a:pt x="4" y="935"/>
                  </a:cubicBezTo>
                  <a:cubicBezTo>
                    <a:pt x="5" y="942"/>
                    <a:pt x="5" y="949"/>
                    <a:pt x="6" y="955"/>
                  </a:cubicBezTo>
                  <a:cubicBezTo>
                    <a:pt x="6" y="956"/>
                    <a:pt x="5" y="958"/>
                    <a:pt x="4" y="962"/>
                  </a:cubicBezTo>
                  <a:cubicBezTo>
                    <a:pt x="6" y="963"/>
                    <a:pt x="3" y="984"/>
                    <a:pt x="5" y="993"/>
                  </a:cubicBezTo>
                  <a:cubicBezTo>
                    <a:pt x="5" y="994"/>
                    <a:pt x="5" y="989"/>
                    <a:pt x="4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1" y="1077"/>
                    <a:pt x="11" y="1100"/>
                    <a:pt x="13" y="1114"/>
                  </a:cubicBezTo>
                  <a:cubicBezTo>
                    <a:pt x="12" y="1118"/>
                    <a:pt x="12" y="1106"/>
                    <a:pt x="10" y="1102"/>
                  </a:cubicBezTo>
                  <a:cubicBezTo>
                    <a:pt x="11" y="1110"/>
                    <a:pt x="8" y="1104"/>
                    <a:pt x="10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3" y="1160"/>
                    <a:pt x="16" y="1182"/>
                    <a:pt x="16" y="1204"/>
                  </a:cubicBezTo>
                  <a:cubicBezTo>
                    <a:pt x="16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0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5" y="1273"/>
                  </a:cubicBezTo>
                  <a:cubicBezTo>
                    <a:pt x="25" y="1268"/>
                    <a:pt x="23" y="1257"/>
                    <a:pt x="24" y="1256"/>
                  </a:cubicBezTo>
                  <a:cubicBezTo>
                    <a:pt x="26" y="1257"/>
                    <a:pt x="26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6" y="1268"/>
                    <a:pt x="26" y="1259"/>
                    <a:pt x="25" y="1253"/>
                  </a:cubicBezTo>
                  <a:cubicBezTo>
                    <a:pt x="25" y="1255"/>
                    <a:pt x="25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1" y="1242"/>
                    <a:pt x="22" y="1228"/>
                    <a:pt x="21" y="1223"/>
                  </a:cubicBezTo>
                  <a:cubicBezTo>
                    <a:pt x="23" y="1223"/>
                    <a:pt x="23" y="1230"/>
                    <a:pt x="24" y="1223"/>
                  </a:cubicBezTo>
                  <a:cubicBezTo>
                    <a:pt x="23" y="1204"/>
                    <a:pt x="21" y="1212"/>
                    <a:pt x="19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8" y="1192"/>
                    <a:pt x="16" y="1188"/>
                    <a:pt x="16" y="1180"/>
                  </a:cubicBezTo>
                  <a:cubicBezTo>
                    <a:pt x="17" y="1180"/>
                    <a:pt x="18" y="1186"/>
                    <a:pt x="19" y="1189"/>
                  </a:cubicBezTo>
                  <a:cubicBezTo>
                    <a:pt x="19" y="1187"/>
                    <a:pt x="16" y="1179"/>
                    <a:pt x="17" y="1173"/>
                  </a:cubicBezTo>
                  <a:cubicBezTo>
                    <a:pt x="19" y="1178"/>
                    <a:pt x="20" y="1192"/>
                    <a:pt x="21" y="1201"/>
                  </a:cubicBezTo>
                  <a:cubicBezTo>
                    <a:pt x="21" y="1200"/>
                    <a:pt x="22" y="1200"/>
                    <a:pt x="22" y="1201"/>
                  </a:cubicBezTo>
                  <a:cubicBezTo>
                    <a:pt x="19" y="1174"/>
                    <a:pt x="15" y="1143"/>
                    <a:pt x="15" y="1116"/>
                  </a:cubicBezTo>
                  <a:cubicBezTo>
                    <a:pt x="18" y="1130"/>
                    <a:pt x="15" y="1110"/>
                    <a:pt x="17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7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4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5" y="1039"/>
                    <a:pt x="15" y="1039"/>
                    <a:pt x="15" y="1039"/>
                  </a:cubicBezTo>
                  <a:cubicBezTo>
                    <a:pt x="15" y="1038"/>
                    <a:pt x="15" y="1035"/>
                    <a:pt x="16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2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3" y="975"/>
                    <a:pt x="11" y="964"/>
                  </a:cubicBezTo>
                  <a:cubicBezTo>
                    <a:pt x="10" y="961"/>
                    <a:pt x="10" y="949"/>
                    <a:pt x="12" y="954"/>
                  </a:cubicBezTo>
                  <a:cubicBezTo>
                    <a:pt x="14" y="962"/>
                    <a:pt x="16" y="966"/>
                    <a:pt x="16" y="983"/>
                  </a:cubicBezTo>
                  <a:cubicBezTo>
                    <a:pt x="15" y="985"/>
                    <a:pt x="14" y="970"/>
                    <a:pt x="14" y="975"/>
                  </a:cubicBezTo>
                  <a:cubicBezTo>
                    <a:pt x="15" y="982"/>
                    <a:pt x="14" y="994"/>
                    <a:pt x="15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6" y="959"/>
                    <a:pt x="15" y="944"/>
                  </a:cubicBezTo>
                  <a:cubicBezTo>
                    <a:pt x="13" y="944"/>
                    <a:pt x="14" y="949"/>
                    <a:pt x="13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4" y="883"/>
                    <a:pt x="12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6" y="885"/>
                    <a:pt x="17" y="883"/>
                  </a:cubicBezTo>
                  <a:cubicBezTo>
                    <a:pt x="15" y="875"/>
                    <a:pt x="15" y="863"/>
                    <a:pt x="14" y="854"/>
                  </a:cubicBezTo>
                  <a:cubicBezTo>
                    <a:pt x="14" y="858"/>
                    <a:pt x="15" y="850"/>
                    <a:pt x="16" y="849"/>
                  </a:cubicBezTo>
                  <a:cubicBezTo>
                    <a:pt x="15" y="841"/>
                    <a:pt x="14" y="849"/>
                    <a:pt x="14" y="850"/>
                  </a:cubicBezTo>
                  <a:cubicBezTo>
                    <a:pt x="13" y="845"/>
                    <a:pt x="12" y="838"/>
                    <a:pt x="13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3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4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4" y="776"/>
                    <a:pt x="14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5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7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5" y="740"/>
                    <a:pt x="14" y="719"/>
                    <a:pt x="11" y="720"/>
                  </a:cubicBezTo>
                  <a:cubicBezTo>
                    <a:pt x="12" y="716"/>
                    <a:pt x="12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5" y="700"/>
                    <a:pt x="15" y="702"/>
                    <a:pt x="15" y="705"/>
                  </a:cubicBezTo>
                  <a:cubicBezTo>
                    <a:pt x="15" y="700"/>
                    <a:pt x="15" y="699"/>
                    <a:pt x="15" y="698"/>
                  </a:cubicBezTo>
                  <a:cubicBezTo>
                    <a:pt x="15" y="698"/>
                    <a:pt x="16" y="698"/>
                    <a:pt x="16" y="697"/>
                  </a:cubicBezTo>
                  <a:cubicBezTo>
                    <a:pt x="15" y="697"/>
                    <a:pt x="15" y="690"/>
                    <a:pt x="16" y="686"/>
                  </a:cubicBezTo>
                  <a:cubicBezTo>
                    <a:pt x="17" y="692"/>
                    <a:pt x="17" y="692"/>
                    <a:pt x="17" y="692"/>
                  </a:cubicBezTo>
                  <a:cubicBezTo>
                    <a:pt x="17" y="688"/>
                    <a:pt x="16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5" y="682"/>
                    <a:pt x="17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0" y="619"/>
                  </a:cubicBezTo>
                  <a:cubicBezTo>
                    <a:pt x="11" y="618"/>
                    <a:pt x="12" y="620"/>
                    <a:pt x="13" y="615"/>
                  </a:cubicBezTo>
                  <a:cubicBezTo>
                    <a:pt x="13" y="625"/>
                    <a:pt x="14" y="630"/>
                    <a:pt x="15" y="634"/>
                  </a:cubicBezTo>
                  <a:cubicBezTo>
                    <a:pt x="17" y="653"/>
                    <a:pt x="11" y="639"/>
                    <a:pt x="13" y="659"/>
                  </a:cubicBezTo>
                  <a:cubicBezTo>
                    <a:pt x="15" y="658"/>
                    <a:pt x="15" y="652"/>
                    <a:pt x="14" y="646"/>
                  </a:cubicBezTo>
                  <a:cubicBezTo>
                    <a:pt x="16" y="646"/>
                    <a:pt x="16" y="653"/>
                    <a:pt x="17" y="657"/>
                  </a:cubicBezTo>
                  <a:cubicBezTo>
                    <a:pt x="16" y="646"/>
                    <a:pt x="18" y="629"/>
                    <a:pt x="18" y="622"/>
                  </a:cubicBezTo>
                  <a:cubicBezTo>
                    <a:pt x="18" y="618"/>
                    <a:pt x="17" y="609"/>
                    <a:pt x="17" y="605"/>
                  </a:cubicBezTo>
                  <a:cubicBezTo>
                    <a:pt x="16" y="605"/>
                    <a:pt x="16" y="587"/>
                    <a:pt x="14" y="593"/>
                  </a:cubicBezTo>
                  <a:cubicBezTo>
                    <a:pt x="13" y="580"/>
                    <a:pt x="17" y="585"/>
                    <a:pt x="15" y="573"/>
                  </a:cubicBezTo>
                  <a:cubicBezTo>
                    <a:pt x="16" y="577"/>
                    <a:pt x="16" y="565"/>
                    <a:pt x="18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0" y="576"/>
                    <a:pt x="20" y="576"/>
                    <a:pt x="20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8" y="539"/>
                    <a:pt x="20" y="541"/>
                  </a:cubicBezTo>
                  <a:cubicBezTo>
                    <a:pt x="19" y="552"/>
                    <a:pt x="18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7" y="496"/>
                    <a:pt x="18" y="497"/>
                  </a:cubicBezTo>
                  <a:cubicBezTo>
                    <a:pt x="19" y="484"/>
                    <a:pt x="16" y="468"/>
                    <a:pt x="16" y="453"/>
                  </a:cubicBezTo>
                  <a:cubicBezTo>
                    <a:pt x="17" y="455"/>
                    <a:pt x="17" y="455"/>
                    <a:pt x="17" y="455"/>
                  </a:cubicBezTo>
                  <a:cubicBezTo>
                    <a:pt x="16" y="443"/>
                    <a:pt x="18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7" y="413"/>
                    <a:pt x="22" y="421"/>
                    <a:pt x="21" y="403"/>
                  </a:cubicBezTo>
                  <a:cubicBezTo>
                    <a:pt x="21" y="404"/>
                    <a:pt x="21" y="404"/>
                    <a:pt x="21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4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2" y="351"/>
                    <a:pt x="21" y="351"/>
                  </a:cubicBezTo>
                  <a:cubicBezTo>
                    <a:pt x="22" y="341"/>
                    <a:pt x="20" y="338"/>
                    <a:pt x="20" y="332"/>
                  </a:cubicBezTo>
                  <a:cubicBezTo>
                    <a:pt x="22" y="329"/>
                    <a:pt x="22" y="344"/>
                    <a:pt x="24" y="336"/>
                  </a:cubicBezTo>
                  <a:cubicBezTo>
                    <a:pt x="25" y="330"/>
                    <a:pt x="25" y="312"/>
                    <a:pt x="23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8" y="270"/>
                    <a:pt x="27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8" y="244"/>
                    <a:pt x="28" y="246"/>
                    <a:pt x="29" y="248"/>
                  </a:cubicBezTo>
                  <a:cubicBezTo>
                    <a:pt x="30" y="230"/>
                    <a:pt x="26" y="220"/>
                    <a:pt x="29" y="203"/>
                  </a:cubicBezTo>
                  <a:cubicBezTo>
                    <a:pt x="29" y="204"/>
                    <a:pt x="30" y="204"/>
                    <a:pt x="29" y="206"/>
                  </a:cubicBezTo>
                  <a:cubicBezTo>
                    <a:pt x="30" y="207"/>
                    <a:pt x="30" y="204"/>
                    <a:pt x="29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0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2" y="162"/>
                    <a:pt x="28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4" y="143"/>
                    <a:pt x="35" y="143"/>
                  </a:cubicBezTo>
                  <a:cubicBezTo>
                    <a:pt x="34" y="138"/>
                    <a:pt x="35" y="130"/>
                    <a:pt x="36" y="126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3" y="118"/>
                    <a:pt x="37" y="112"/>
                    <a:pt x="38" y="100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97"/>
                    <a:pt x="37" y="89"/>
                    <a:pt x="39" y="81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40" y="78"/>
                    <a:pt x="43" y="65"/>
                    <a:pt x="41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5" y="40"/>
                    <a:pt x="45" y="42"/>
                    <a:pt x="45" y="45"/>
                  </a:cubicBezTo>
                  <a:cubicBezTo>
                    <a:pt x="44" y="47"/>
                    <a:pt x="44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6" y="40"/>
                    <a:pt x="44" y="42"/>
                    <a:pt x="45" y="32"/>
                  </a:cubicBezTo>
                  <a:cubicBezTo>
                    <a:pt x="46" y="30"/>
                    <a:pt x="46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5" y="6"/>
                    <a:pt x="44" y="2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1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6" y="15"/>
                  </a:cubicBezTo>
                  <a:cubicBezTo>
                    <a:pt x="36" y="20"/>
                    <a:pt x="37" y="25"/>
                    <a:pt x="37" y="27"/>
                  </a:cubicBezTo>
                  <a:cubicBezTo>
                    <a:pt x="37" y="35"/>
                    <a:pt x="37" y="33"/>
                    <a:pt x="36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6" y="69"/>
                  </a:cubicBezTo>
                  <a:cubicBezTo>
                    <a:pt x="26" y="85"/>
                    <a:pt x="28" y="63"/>
                    <a:pt x="29" y="73"/>
                  </a:cubicBezTo>
                  <a:cubicBezTo>
                    <a:pt x="28" y="82"/>
                    <a:pt x="27" y="77"/>
                    <a:pt x="27" y="83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8" y="97"/>
                    <a:pt x="27" y="87"/>
                    <a:pt x="27" y="93"/>
                  </a:cubicBezTo>
                  <a:cubicBezTo>
                    <a:pt x="25" y="101"/>
                    <a:pt x="26" y="90"/>
                    <a:pt x="25" y="88"/>
                  </a:cubicBezTo>
                  <a:cubicBezTo>
                    <a:pt x="25" y="90"/>
                    <a:pt x="25" y="99"/>
                    <a:pt x="24" y="103"/>
                  </a:cubicBezTo>
                  <a:cubicBezTo>
                    <a:pt x="24" y="102"/>
                    <a:pt x="24" y="92"/>
                    <a:pt x="24" y="99"/>
                  </a:cubicBezTo>
                  <a:cubicBezTo>
                    <a:pt x="23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19" y="155"/>
                    <a:pt x="19" y="157"/>
                  </a:cubicBezTo>
                  <a:cubicBezTo>
                    <a:pt x="18" y="156"/>
                    <a:pt x="18" y="156"/>
                    <a:pt x="18" y="156"/>
                  </a:cubicBezTo>
                  <a:cubicBezTo>
                    <a:pt x="18" y="159"/>
                    <a:pt x="18" y="182"/>
                    <a:pt x="17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4" y="241"/>
                    <a:pt x="14" y="241"/>
                    <a:pt x="14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3" y="246"/>
                    <a:pt x="15" y="255"/>
                    <a:pt x="14" y="264"/>
                  </a:cubicBezTo>
                  <a:cubicBezTo>
                    <a:pt x="14" y="258"/>
                    <a:pt x="12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8" y="1056"/>
                    <a:pt x="8" y="1056"/>
                    <a:pt x="8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8" y="1063"/>
                    <a:pt x="8" y="1066"/>
                    <a:pt x="9" y="1065"/>
                  </a:cubicBezTo>
                  <a:close/>
                  <a:moveTo>
                    <a:pt x="15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5" y="558"/>
                  </a:lnTo>
                  <a:close/>
                  <a:moveTo>
                    <a:pt x="17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7" y="488"/>
                    <a:pt x="17" y="488"/>
                    <a:pt x="17" y="488"/>
                  </a:cubicBezTo>
                  <a:close/>
                  <a:moveTo>
                    <a:pt x="10" y="390"/>
                  </a:moveTo>
                  <a:cubicBezTo>
                    <a:pt x="12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0" y="399"/>
                    <a:pt x="8" y="396"/>
                    <a:pt x="10" y="390"/>
                  </a:cubicBezTo>
                  <a:close/>
                  <a:moveTo>
                    <a:pt x="7" y="552"/>
                  </a:moveTo>
                  <a:cubicBezTo>
                    <a:pt x="5" y="552"/>
                    <a:pt x="5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6" y="771"/>
                  </a:cubicBezTo>
                  <a:cubicBezTo>
                    <a:pt x="6" y="764"/>
                    <a:pt x="6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4" y="476"/>
                    <a:pt x="12" y="486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1" y="481"/>
                    <a:pt x="11" y="481"/>
                    <a:pt x="11" y="481"/>
                  </a:cubicBezTo>
                  <a:cubicBezTo>
                    <a:pt x="10" y="479"/>
                    <a:pt x="10" y="479"/>
                    <a:pt x="10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6" y="839"/>
                    <a:pt x="8" y="839"/>
                  </a:cubicBezTo>
                  <a:cubicBezTo>
                    <a:pt x="7" y="840"/>
                    <a:pt x="6" y="827"/>
                    <a:pt x="5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5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3" y="894"/>
                    <a:pt x="3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5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4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5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6" y="1155"/>
                    <a:pt x="16" y="1155"/>
                    <a:pt x="16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3" y="1067"/>
                    <a:pt x="13" y="1067"/>
                    <a:pt x="13" y="1067"/>
                  </a:cubicBezTo>
                  <a:lnTo>
                    <a:pt x="13" y="1073"/>
                  </a:lnTo>
                  <a:close/>
                  <a:moveTo>
                    <a:pt x="11" y="983"/>
                  </a:moveTo>
                  <a:cubicBezTo>
                    <a:pt x="11" y="984"/>
                    <a:pt x="11" y="985"/>
                    <a:pt x="11" y="986"/>
                  </a:cubicBezTo>
                  <a:cubicBezTo>
                    <a:pt x="10" y="992"/>
                    <a:pt x="10" y="1008"/>
                    <a:pt x="11" y="1017"/>
                  </a:cubicBezTo>
                  <a:cubicBezTo>
                    <a:pt x="10" y="1021"/>
                    <a:pt x="9" y="1010"/>
                    <a:pt x="8" y="1007"/>
                  </a:cubicBezTo>
                  <a:cubicBezTo>
                    <a:pt x="13" y="1011"/>
                    <a:pt x="7" y="995"/>
                    <a:pt x="9" y="987"/>
                  </a:cubicBezTo>
                  <a:cubicBezTo>
                    <a:pt x="9" y="989"/>
                    <a:pt x="9" y="994"/>
                    <a:pt x="10" y="995"/>
                  </a:cubicBezTo>
                  <a:cubicBezTo>
                    <a:pt x="10" y="993"/>
                    <a:pt x="10" y="988"/>
                    <a:pt x="10" y="985"/>
                  </a:cubicBezTo>
                  <a:cubicBezTo>
                    <a:pt x="10" y="984"/>
                    <a:pt x="9" y="983"/>
                    <a:pt x="9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0" y="986"/>
                    <a:pt x="11" y="986"/>
                    <a:pt x="11" y="986"/>
                  </a:cubicBezTo>
                  <a:cubicBezTo>
                    <a:pt x="11" y="984"/>
                    <a:pt x="11" y="983"/>
                    <a:pt x="11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9" y="873"/>
                    <a:pt x="8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0" y="871"/>
                    <a:pt x="10" y="873"/>
                    <a:pt x="10" y="876"/>
                  </a:cubicBezTo>
                  <a:cubicBezTo>
                    <a:pt x="10" y="874"/>
                    <a:pt x="10" y="872"/>
                    <a:pt x="10" y="871"/>
                  </a:cubicBezTo>
                  <a:close/>
                  <a:moveTo>
                    <a:pt x="12" y="876"/>
                  </a:moveTo>
                  <a:cubicBezTo>
                    <a:pt x="10" y="861"/>
                    <a:pt x="10" y="861"/>
                    <a:pt x="10" y="861"/>
                  </a:cubicBezTo>
                  <a:cubicBezTo>
                    <a:pt x="11" y="866"/>
                    <a:pt x="11" y="866"/>
                    <a:pt x="11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3" y="868"/>
                    <a:pt x="12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1" y="853"/>
                    <a:pt x="11" y="853"/>
                    <a:pt x="11" y="853"/>
                  </a:cubicBezTo>
                  <a:cubicBezTo>
                    <a:pt x="11" y="854"/>
                    <a:pt x="11" y="854"/>
                    <a:pt x="11" y="854"/>
                  </a:cubicBezTo>
                  <a:cubicBezTo>
                    <a:pt x="10" y="851"/>
                    <a:pt x="10" y="851"/>
                    <a:pt x="10" y="851"/>
                  </a:cubicBezTo>
                  <a:cubicBezTo>
                    <a:pt x="11" y="853"/>
                    <a:pt x="11" y="853"/>
                    <a:pt x="11" y="853"/>
                  </a:cubicBezTo>
                  <a:lnTo>
                    <a:pt x="11" y="836"/>
                  </a:lnTo>
                  <a:close/>
                  <a:moveTo>
                    <a:pt x="9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0" y="706"/>
                  </a:cubicBezTo>
                  <a:cubicBezTo>
                    <a:pt x="14" y="697"/>
                    <a:pt x="10" y="702"/>
                    <a:pt x="11" y="688"/>
                  </a:cubicBezTo>
                  <a:cubicBezTo>
                    <a:pt x="11" y="705"/>
                    <a:pt x="13" y="698"/>
                    <a:pt x="14" y="698"/>
                  </a:cubicBezTo>
                  <a:cubicBezTo>
                    <a:pt x="13" y="694"/>
                    <a:pt x="14" y="673"/>
                    <a:pt x="10" y="679"/>
                  </a:cubicBezTo>
                  <a:cubicBezTo>
                    <a:pt x="11" y="685"/>
                    <a:pt x="7" y="693"/>
                    <a:pt x="9" y="697"/>
                  </a:cubicBezTo>
                  <a:close/>
                  <a:moveTo>
                    <a:pt x="12" y="591"/>
                  </a:moveTo>
                  <a:cubicBezTo>
                    <a:pt x="12" y="581"/>
                    <a:pt x="12" y="581"/>
                    <a:pt x="12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2" y="591"/>
                  </a:lnTo>
                  <a:close/>
                  <a:moveTo>
                    <a:pt x="23" y="313"/>
                  </a:moveTo>
                  <a:cubicBezTo>
                    <a:pt x="25" y="316"/>
                    <a:pt x="22" y="330"/>
                    <a:pt x="21" y="329"/>
                  </a:cubicBezTo>
                  <a:cubicBezTo>
                    <a:pt x="22" y="328"/>
                    <a:pt x="22" y="320"/>
                    <a:pt x="23" y="313"/>
                  </a:cubicBezTo>
                  <a:close/>
                  <a:moveTo>
                    <a:pt x="27" y="212"/>
                  </a:moveTo>
                  <a:cubicBezTo>
                    <a:pt x="27" y="218"/>
                    <a:pt x="29" y="226"/>
                    <a:pt x="26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7" y="210"/>
                    <a:pt x="27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2" y="139"/>
                  </a:lnTo>
                  <a:close/>
                  <a:moveTo>
                    <a:pt x="33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3" y="152"/>
                  </a:lnTo>
                  <a:close/>
                  <a:moveTo>
                    <a:pt x="36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5" y="79"/>
                  </a:moveTo>
                  <a:cubicBezTo>
                    <a:pt x="35" y="81"/>
                    <a:pt x="35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5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2" y="118"/>
                    <a:pt x="33" y="118"/>
                  </a:cubicBezTo>
                  <a:cubicBezTo>
                    <a:pt x="34" y="111"/>
                    <a:pt x="34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4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1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1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3" y="73"/>
                    <a:pt x="33" y="74"/>
                    <a:pt x="33" y="7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3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2" y="299"/>
                    <a:pt x="23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2" y="297"/>
                    <a:pt x="21" y="291"/>
                    <a:pt x="21" y="293"/>
                  </a:cubicBezTo>
                  <a:cubicBezTo>
                    <a:pt x="22" y="289"/>
                    <a:pt x="21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2" y="571"/>
                    <a:pt x="14" y="557"/>
                    <a:pt x="12" y="555"/>
                  </a:cubicBezTo>
                  <a:cubicBezTo>
                    <a:pt x="14" y="550"/>
                    <a:pt x="13" y="567"/>
                    <a:pt x="13" y="574"/>
                  </a:cubicBezTo>
                  <a:close/>
                  <a:moveTo>
                    <a:pt x="10" y="576"/>
                  </a:moveTo>
                  <a:cubicBezTo>
                    <a:pt x="10" y="580"/>
                    <a:pt x="10" y="580"/>
                    <a:pt x="10" y="580"/>
                  </a:cubicBezTo>
                  <a:cubicBezTo>
                    <a:pt x="11" y="584"/>
                    <a:pt x="12" y="584"/>
                    <a:pt x="11" y="591"/>
                  </a:cubicBezTo>
                  <a:cubicBezTo>
                    <a:pt x="11" y="589"/>
                    <a:pt x="12" y="586"/>
                    <a:pt x="11" y="584"/>
                  </a:cubicBezTo>
                  <a:cubicBezTo>
                    <a:pt x="10" y="585"/>
                    <a:pt x="10" y="584"/>
                    <a:pt x="10" y="580"/>
                  </a:cubicBezTo>
                  <a:cubicBezTo>
                    <a:pt x="10" y="579"/>
                    <a:pt x="10" y="578"/>
                    <a:pt x="10" y="576"/>
                  </a:cubicBezTo>
                  <a:close/>
                  <a:moveTo>
                    <a:pt x="14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6" y="340"/>
                    <a:pt x="16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6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1" y="175"/>
                  </a:moveTo>
                  <a:cubicBezTo>
                    <a:pt x="21" y="179"/>
                    <a:pt x="22" y="180"/>
                    <a:pt x="21" y="185"/>
                  </a:cubicBezTo>
                  <a:cubicBezTo>
                    <a:pt x="20" y="182"/>
                    <a:pt x="21" y="177"/>
                    <a:pt x="21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3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3" y="383"/>
                    <a:pt x="16" y="381"/>
                    <a:pt x="14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3" y="376"/>
                    <a:pt x="12" y="386"/>
                  </a:cubicBezTo>
                  <a:cubicBezTo>
                    <a:pt x="12" y="389"/>
                    <a:pt x="11" y="379"/>
                    <a:pt x="12" y="375"/>
                  </a:cubicBezTo>
                  <a:close/>
                  <a:moveTo>
                    <a:pt x="19" y="163"/>
                  </a:moveTo>
                  <a:cubicBezTo>
                    <a:pt x="19" y="169"/>
                    <a:pt x="22" y="167"/>
                    <a:pt x="20" y="176"/>
                  </a:cubicBezTo>
                  <a:cubicBezTo>
                    <a:pt x="20" y="170"/>
                    <a:pt x="18" y="170"/>
                    <a:pt x="19" y="163"/>
                  </a:cubicBezTo>
                  <a:close/>
                  <a:moveTo>
                    <a:pt x="11" y="319"/>
                  </a:moveTo>
                  <a:cubicBezTo>
                    <a:pt x="10" y="319"/>
                    <a:pt x="10" y="319"/>
                    <a:pt x="10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7" y="604"/>
                    <a:pt x="17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8" y="621"/>
                  </a:moveTo>
                  <a:cubicBezTo>
                    <a:pt x="18" y="622"/>
                    <a:pt x="18" y="622"/>
                    <a:pt x="18" y="622"/>
                  </a:cubicBezTo>
                  <a:cubicBezTo>
                    <a:pt x="18" y="622"/>
                    <a:pt x="18" y="622"/>
                    <a:pt x="18" y="622"/>
                  </a:cubicBezTo>
                  <a:lnTo>
                    <a:pt x="18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4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5" y="1242"/>
                    <a:pt x="25" y="1238"/>
                  </a:cubicBezTo>
                  <a:cubicBezTo>
                    <a:pt x="25" y="1241"/>
                    <a:pt x="25" y="1244"/>
                    <a:pt x="26" y="1251"/>
                  </a:cubicBezTo>
                  <a:close/>
                  <a:moveTo>
                    <a:pt x="19" y="1164"/>
                  </a:moveTo>
                  <a:cubicBezTo>
                    <a:pt x="20" y="1168"/>
                    <a:pt x="20" y="1176"/>
                    <a:pt x="20" y="1176"/>
                  </a:cubicBezTo>
                  <a:cubicBezTo>
                    <a:pt x="20" y="1159"/>
                    <a:pt x="22" y="1179"/>
                    <a:pt x="23" y="1180"/>
                  </a:cubicBezTo>
                  <a:cubicBezTo>
                    <a:pt x="22" y="1170"/>
                    <a:pt x="21" y="1170"/>
                    <a:pt x="19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8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5" y="1133"/>
                    <a:pt x="17" y="1138"/>
                    <a:pt x="18" y="1143"/>
                  </a:cubicBezTo>
                  <a:cubicBezTo>
                    <a:pt x="18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7" y="965"/>
                    <a:pt x="17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7" y="955"/>
                    <a:pt x="17" y="961"/>
                    <a:pt x="17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5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4" y="933"/>
                  </a:moveTo>
                  <a:cubicBezTo>
                    <a:pt x="4" y="935"/>
                    <a:pt x="4" y="935"/>
                    <a:pt x="4" y="935"/>
                  </a:cubicBezTo>
                  <a:cubicBezTo>
                    <a:pt x="4" y="933"/>
                    <a:pt x="4" y="933"/>
                    <a:pt x="4" y="933"/>
                  </a:cubicBezTo>
                  <a:close/>
                  <a:moveTo>
                    <a:pt x="15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5" y="891"/>
                    <a:pt x="15" y="892"/>
                  </a:cubicBezTo>
                  <a:close/>
                  <a:moveTo>
                    <a:pt x="17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5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5" y="818"/>
                    <a:pt x="15" y="818"/>
                    <a:pt x="15" y="818"/>
                  </a:cubicBezTo>
                  <a:lnTo>
                    <a:pt x="15" y="829"/>
                  </a:lnTo>
                  <a:close/>
                  <a:moveTo>
                    <a:pt x="20" y="453"/>
                  </a:moveTo>
                  <a:cubicBezTo>
                    <a:pt x="18" y="451"/>
                    <a:pt x="18" y="466"/>
                    <a:pt x="18" y="471"/>
                  </a:cubicBezTo>
                  <a:cubicBezTo>
                    <a:pt x="20" y="468"/>
                    <a:pt x="17" y="459"/>
                    <a:pt x="20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2"/>
            <p:cNvSpPr>
              <a:spLocks noEditPoints="1"/>
            </p:cNvSpPr>
            <p:nvPr/>
          </p:nvSpPr>
          <p:spPr bwMode="auto">
            <a:xfrm>
              <a:off x="4114800" y="1758950"/>
              <a:ext cx="136525" cy="3848100"/>
            </a:xfrm>
            <a:custGeom>
              <a:avLst/>
              <a:gdLst>
                <a:gd name="T0" fmla="*/ 26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2 w 47"/>
                <a:gd name="T9" fmla="*/ 744 h 1322"/>
                <a:gd name="T10" fmla="*/ 41 w 47"/>
                <a:gd name="T11" fmla="*/ 9 h 1322"/>
                <a:gd name="T12" fmla="*/ 10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1 w 47"/>
                <a:gd name="T19" fmla="*/ 666 h 1322"/>
                <a:gd name="T20" fmla="*/ 2 w 47"/>
                <a:gd name="T21" fmla="*/ 780 h 1322"/>
                <a:gd name="T22" fmla="*/ 5 w 47"/>
                <a:gd name="T23" fmla="*/ 940 h 1322"/>
                <a:gd name="T24" fmla="*/ 10 w 47"/>
                <a:gd name="T25" fmla="*/ 1102 h 1322"/>
                <a:gd name="T26" fmla="*/ 19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6 w 47"/>
                <a:gd name="T41" fmla="*/ 745 h 1322"/>
                <a:gd name="T42" fmla="*/ 17 w 47"/>
                <a:gd name="T43" fmla="*/ 692 h 1322"/>
                <a:gd name="T44" fmla="*/ 13 w 47"/>
                <a:gd name="T45" fmla="*/ 659 h 1322"/>
                <a:gd name="T46" fmla="*/ 20 w 47"/>
                <a:gd name="T47" fmla="*/ 576 h 1322"/>
                <a:gd name="T48" fmla="*/ 17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0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4 w 47"/>
                <a:gd name="T63" fmla="*/ 103 h 1322"/>
                <a:gd name="T64" fmla="*/ 15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4 w 47"/>
                <a:gd name="T73" fmla="*/ 718 h 1322"/>
                <a:gd name="T74" fmla="*/ 11 w 47"/>
                <a:gd name="T75" fmla="*/ 481 h 1322"/>
                <a:gd name="T76" fmla="*/ 5 w 47"/>
                <a:gd name="T77" fmla="*/ 801 h 1322"/>
                <a:gd name="T78" fmla="*/ 4 w 47"/>
                <a:gd name="T79" fmla="*/ 894 h 1322"/>
                <a:gd name="T80" fmla="*/ 6 w 47"/>
                <a:gd name="T81" fmla="*/ 875 h 1322"/>
                <a:gd name="T82" fmla="*/ 11 w 47"/>
                <a:gd name="T83" fmla="*/ 983 h 1322"/>
                <a:gd name="T84" fmla="*/ 11 w 47"/>
                <a:gd name="T85" fmla="*/ 986 h 1322"/>
                <a:gd name="T86" fmla="*/ 11 w 47"/>
                <a:gd name="T87" fmla="*/ 866 h 1322"/>
                <a:gd name="T88" fmla="*/ 11 w 47"/>
                <a:gd name="T89" fmla="*/ 836 h 1322"/>
                <a:gd name="T90" fmla="*/ 12 w 47"/>
                <a:gd name="T91" fmla="*/ 581 h 1322"/>
                <a:gd name="T92" fmla="*/ 27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0 w 47"/>
                <a:gd name="T103" fmla="*/ 580 h 1322"/>
                <a:gd name="T104" fmla="*/ 15 w 47"/>
                <a:gd name="T105" fmla="*/ 335 h 1322"/>
                <a:gd name="T106" fmla="*/ 21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8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7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8" y="1288"/>
                    <a:pt x="28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0" y="1300"/>
                    <a:pt x="29" y="1292"/>
                  </a:cubicBezTo>
                  <a:cubicBezTo>
                    <a:pt x="29" y="1299"/>
                    <a:pt x="30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6" y="1299"/>
                    <a:pt x="26" y="1299"/>
                    <a:pt x="26" y="1299"/>
                  </a:cubicBezTo>
                  <a:cubicBezTo>
                    <a:pt x="26" y="1293"/>
                    <a:pt x="25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6" y="1286"/>
                    <a:pt x="26" y="1286"/>
                    <a:pt x="26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7" y="746"/>
                    <a:pt x="17" y="747"/>
                    <a:pt x="17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3" y="604"/>
                    <a:pt x="3" y="603"/>
                    <a:pt x="3" y="606"/>
                  </a:cubicBezTo>
                  <a:close/>
                  <a:moveTo>
                    <a:pt x="2" y="714"/>
                  </a:moveTo>
                  <a:cubicBezTo>
                    <a:pt x="3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2" y="714"/>
                  </a:lnTo>
                  <a:close/>
                  <a:moveTo>
                    <a:pt x="14" y="785"/>
                  </a:moveTo>
                  <a:cubicBezTo>
                    <a:pt x="14" y="785"/>
                    <a:pt x="14" y="785"/>
                    <a:pt x="14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4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2" y="568"/>
                    <a:pt x="2" y="567"/>
                  </a:cubicBezTo>
                  <a:cubicBezTo>
                    <a:pt x="2" y="570"/>
                    <a:pt x="2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2" y="744"/>
                    <a:pt x="2" y="744"/>
                    <a:pt x="2" y="744"/>
                  </a:cubicBezTo>
                  <a:cubicBezTo>
                    <a:pt x="2" y="747"/>
                    <a:pt x="2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5" y="1039"/>
                    <a:pt x="15" y="1039"/>
                    <a:pt x="15" y="1039"/>
                  </a:cubicBezTo>
                  <a:cubicBezTo>
                    <a:pt x="15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6" y="1256"/>
                    <a:pt x="26" y="1256"/>
                  </a:cubicBezTo>
                  <a:cubicBezTo>
                    <a:pt x="26" y="1258"/>
                    <a:pt x="26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5" y="144"/>
                  </a:cubicBezTo>
                  <a:cubicBezTo>
                    <a:pt x="35" y="143"/>
                    <a:pt x="35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2" y="280"/>
                    <a:pt x="12" y="280"/>
                    <a:pt x="12" y="280"/>
                  </a:cubicBezTo>
                  <a:cubicBezTo>
                    <a:pt x="12" y="281"/>
                    <a:pt x="11" y="291"/>
                    <a:pt x="10" y="284"/>
                  </a:cubicBezTo>
                  <a:cubicBezTo>
                    <a:pt x="11" y="293"/>
                    <a:pt x="11" y="293"/>
                    <a:pt x="11" y="293"/>
                  </a:cubicBezTo>
                  <a:cubicBezTo>
                    <a:pt x="10" y="292"/>
                    <a:pt x="10" y="292"/>
                    <a:pt x="10" y="292"/>
                  </a:cubicBezTo>
                  <a:cubicBezTo>
                    <a:pt x="7" y="327"/>
                    <a:pt x="13" y="358"/>
                    <a:pt x="7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8" y="414"/>
                    <a:pt x="8" y="414"/>
                    <a:pt x="8" y="414"/>
                  </a:cubicBezTo>
                  <a:cubicBezTo>
                    <a:pt x="8" y="418"/>
                    <a:pt x="6" y="419"/>
                    <a:pt x="6" y="425"/>
                  </a:cubicBezTo>
                  <a:cubicBezTo>
                    <a:pt x="7" y="422"/>
                    <a:pt x="5" y="437"/>
                    <a:pt x="7" y="441"/>
                  </a:cubicBezTo>
                  <a:cubicBezTo>
                    <a:pt x="6" y="446"/>
                    <a:pt x="6" y="441"/>
                    <a:pt x="5" y="439"/>
                  </a:cubicBezTo>
                  <a:cubicBezTo>
                    <a:pt x="3" y="459"/>
                    <a:pt x="5" y="475"/>
                    <a:pt x="3" y="497"/>
                  </a:cubicBezTo>
                  <a:cubicBezTo>
                    <a:pt x="6" y="476"/>
                    <a:pt x="6" y="475"/>
                    <a:pt x="7" y="461"/>
                  </a:cubicBezTo>
                  <a:cubicBezTo>
                    <a:pt x="7" y="478"/>
                    <a:pt x="6" y="481"/>
                    <a:pt x="6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2" y="501"/>
                    <a:pt x="6" y="520"/>
                    <a:pt x="3" y="523"/>
                  </a:cubicBezTo>
                  <a:cubicBezTo>
                    <a:pt x="3" y="534"/>
                    <a:pt x="5" y="544"/>
                    <a:pt x="5" y="558"/>
                  </a:cubicBezTo>
                  <a:cubicBezTo>
                    <a:pt x="2" y="552"/>
                    <a:pt x="2" y="552"/>
                    <a:pt x="2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3" y="571"/>
                    <a:pt x="3" y="571"/>
                  </a:cubicBezTo>
                  <a:cubicBezTo>
                    <a:pt x="5" y="580"/>
                    <a:pt x="3" y="592"/>
                    <a:pt x="4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3" y="610"/>
                    <a:pt x="3" y="619"/>
                    <a:pt x="2" y="620"/>
                  </a:cubicBezTo>
                  <a:cubicBezTo>
                    <a:pt x="1" y="616"/>
                    <a:pt x="1" y="607"/>
                    <a:pt x="2" y="608"/>
                  </a:cubicBezTo>
                  <a:cubicBezTo>
                    <a:pt x="0" y="598"/>
                    <a:pt x="1" y="620"/>
                    <a:pt x="0" y="626"/>
                  </a:cubicBezTo>
                  <a:cubicBezTo>
                    <a:pt x="1" y="619"/>
                    <a:pt x="1" y="628"/>
                    <a:pt x="2" y="632"/>
                  </a:cubicBezTo>
                  <a:cubicBezTo>
                    <a:pt x="1" y="632"/>
                    <a:pt x="1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2" y="656"/>
                    <a:pt x="2" y="656"/>
                    <a:pt x="2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4" y="667"/>
                    <a:pt x="1" y="679"/>
                    <a:pt x="4" y="681"/>
                  </a:cubicBezTo>
                  <a:cubicBezTo>
                    <a:pt x="4" y="691"/>
                    <a:pt x="2" y="679"/>
                    <a:pt x="3" y="683"/>
                  </a:cubicBezTo>
                  <a:cubicBezTo>
                    <a:pt x="2" y="693"/>
                    <a:pt x="5" y="710"/>
                    <a:pt x="3" y="714"/>
                  </a:cubicBezTo>
                  <a:cubicBezTo>
                    <a:pt x="4" y="722"/>
                    <a:pt x="3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3" y="748"/>
                    <a:pt x="3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3" y="764"/>
                    <a:pt x="3" y="776"/>
                    <a:pt x="3" y="788"/>
                  </a:cubicBezTo>
                  <a:cubicBezTo>
                    <a:pt x="2" y="787"/>
                    <a:pt x="2" y="787"/>
                    <a:pt x="2" y="780"/>
                  </a:cubicBezTo>
                  <a:cubicBezTo>
                    <a:pt x="0" y="791"/>
                    <a:pt x="3" y="810"/>
                    <a:pt x="3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3" y="835"/>
                    <a:pt x="3" y="835"/>
                    <a:pt x="3" y="835"/>
                  </a:cubicBezTo>
                  <a:cubicBezTo>
                    <a:pt x="3" y="833"/>
                    <a:pt x="2" y="834"/>
                    <a:pt x="2" y="834"/>
                  </a:cubicBezTo>
                  <a:cubicBezTo>
                    <a:pt x="2" y="851"/>
                    <a:pt x="2" y="871"/>
                    <a:pt x="4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3" y="914"/>
                    <a:pt x="4" y="933"/>
                  </a:cubicBezTo>
                  <a:cubicBezTo>
                    <a:pt x="4" y="932"/>
                    <a:pt x="4" y="932"/>
                    <a:pt x="4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4" y="935"/>
                    <a:pt x="4" y="935"/>
                    <a:pt x="4" y="935"/>
                  </a:cubicBezTo>
                  <a:cubicBezTo>
                    <a:pt x="5" y="942"/>
                    <a:pt x="5" y="949"/>
                    <a:pt x="6" y="955"/>
                  </a:cubicBezTo>
                  <a:cubicBezTo>
                    <a:pt x="6" y="956"/>
                    <a:pt x="4" y="958"/>
                    <a:pt x="4" y="962"/>
                  </a:cubicBezTo>
                  <a:cubicBezTo>
                    <a:pt x="6" y="963"/>
                    <a:pt x="3" y="984"/>
                    <a:pt x="5" y="993"/>
                  </a:cubicBezTo>
                  <a:cubicBezTo>
                    <a:pt x="5" y="994"/>
                    <a:pt x="5" y="989"/>
                    <a:pt x="4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1" y="1077"/>
                    <a:pt x="11" y="1100"/>
                    <a:pt x="13" y="1114"/>
                  </a:cubicBezTo>
                  <a:cubicBezTo>
                    <a:pt x="12" y="1118"/>
                    <a:pt x="12" y="1106"/>
                    <a:pt x="10" y="1102"/>
                  </a:cubicBezTo>
                  <a:cubicBezTo>
                    <a:pt x="11" y="1110"/>
                    <a:pt x="8" y="1104"/>
                    <a:pt x="10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3" y="1160"/>
                    <a:pt x="16" y="1182"/>
                    <a:pt x="16" y="1204"/>
                  </a:cubicBezTo>
                  <a:cubicBezTo>
                    <a:pt x="16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0" y="1236"/>
                  </a:cubicBezTo>
                  <a:cubicBezTo>
                    <a:pt x="19" y="1233"/>
                    <a:pt x="19" y="1233"/>
                    <a:pt x="19" y="1233"/>
                  </a:cubicBezTo>
                  <a:cubicBezTo>
                    <a:pt x="20" y="1251"/>
                    <a:pt x="23" y="1251"/>
                    <a:pt x="25" y="1273"/>
                  </a:cubicBezTo>
                  <a:cubicBezTo>
                    <a:pt x="25" y="1268"/>
                    <a:pt x="23" y="1257"/>
                    <a:pt x="24" y="1256"/>
                  </a:cubicBezTo>
                  <a:cubicBezTo>
                    <a:pt x="25" y="1257"/>
                    <a:pt x="26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6" y="1268"/>
                    <a:pt x="26" y="1259"/>
                    <a:pt x="24" y="1253"/>
                  </a:cubicBezTo>
                  <a:cubicBezTo>
                    <a:pt x="25" y="1255"/>
                    <a:pt x="25" y="1255"/>
                    <a:pt x="26" y="1256"/>
                  </a:cubicBezTo>
                  <a:cubicBezTo>
                    <a:pt x="24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1" y="1242"/>
                    <a:pt x="22" y="1228"/>
                    <a:pt x="21" y="1223"/>
                  </a:cubicBezTo>
                  <a:cubicBezTo>
                    <a:pt x="23" y="1223"/>
                    <a:pt x="23" y="1230"/>
                    <a:pt x="24" y="1223"/>
                  </a:cubicBezTo>
                  <a:cubicBezTo>
                    <a:pt x="23" y="1204"/>
                    <a:pt x="21" y="1212"/>
                    <a:pt x="19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8" y="1192"/>
                    <a:pt x="15" y="1188"/>
                    <a:pt x="16" y="1180"/>
                  </a:cubicBezTo>
                  <a:cubicBezTo>
                    <a:pt x="17" y="1180"/>
                    <a:pt x="18" y="1186"/>
                    <a:pt x="19" y="1189"/>
                  </a:cubicBezTo>
                  <a:cubicBezTo>
                    <a:pt x="19" y="1187"/>
                    <a:pt x="16" y="1179"/>
                    <a:pt x="17" y="1173"/>
                  </a:cubicBezTo>
                  <a:cubicBezTo>
                    <a:pt x="18" y="1178"/>
                    <a:pt x="20" y="1192"/>
                    <a:pt x="21" y="1201"/>
                  </a:cubicBezTo>
                  <a:cubicBezTo>
                    <a:pt x="21" y="1200"/>
                    <a:pt x="22" y="1200"/>
                    <a:pt x="22" y="1201"/>
                  </a:cubicBezTo>
                  <a:cubicBezTo>
                    <a:pt x="19" y="1174"/>
                    <a:pt x="15" y="1143"/>
                    <a:pt x="15" y="1116"/>
                  </a:cubicBezTo>
                  <a:cubicBezTo>
                    <a:pt x="18" y="1130"/>
                    <a:pt x="15" y="1110"/>
                    <a:pt x="17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7" y="1092"/>
                    <a:pt x="18" y="1110"/>
                    <a:pt x="18" y="1104"/>
                  </a:cubicBezTo>
                  <a:cubicBezTo>
                    <a:pt x="17" y="1089"/>
                    <a:pt x="14" y="1070"/>
                    <a:pt x="14" y="1051"/>
                  </a:cubicBezTo>
                  <a:cubicBezTo>
                    <a:pt x="14" y="1052"/>
                    <a:pt x="14" y="1056"/>
                    <a:pt x="15" y="1057"/>
                  </a:cubicBezTo>
                  <a:cubicBezTo>
                    <a:pt x="14" y="1045"/>
                    <a:pt x="9" y="1029"/>
                    <a:pt x="12" y="1020"/>
                  </a:cubicBezTo>
                  <a:cubicBezTo>
                    <a:pt x="15" y="1039"/>
                    <a:pt x="15" y="1039"/>
                    <a:pt x="15" y="1039"/>
                  </a:cubicBezTo>
                  <a:cubicBezTo>
                    <a:pt x="15" y="1038"/>
                    <a:pt x="15" y="1035"/>
                    <a:pt x="16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2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4" y="991"/>
                    <a:pt x="13" y="975"/>
                    <a:pt x="10" y="964"/>
                  </a:cubicBezTo>
                  <a:cubicBezTo>
                    <a:pt x="10" y="961"/>
                    <a:pt x="10" y="949"/>
                    <a:pt x="12" y="954"/>
                  </a:cubicBezTo>
                  <a:cubicBezTo>
                    <a:pt x="14" y="962"/>
                    <a:pt x="16" y="966"/>
                    <a:pt x="16" y="983"/>
                  </a:cubicBezTo>
                  <a:cubicBezTo>
                    <a:pt x="15" y="985"/>
                    <a:pt x="14" y="970"/>
                    <a:pt x="14" y="975"/>
                  </a:cubicBezTo>
                  <a:cubicBezTo>
                    <a:pt x="15" y="982"/>
                    <a:pt x="14" y="994"/>
                    <a:pt x="15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8" y="988"/>
                    <a:pt x="16" y="978"/>
                    <a:pt x="16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6" y="959"/>
                    <a:pt x="15" y="944"/>
                  </a:cubicBezTo>
                  <a:cubicBezTo>
                    <a:pt x="13" y="944"/>
                    <a:pt x="14" y="949"/>
                    <a:pt x="13" y="956"/>
                  </a:cubicBezTo>
                  <a:cubicBezTo>
                    <a:pt x="13" y="933"/>
                    <a:pt x="8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4" y="883"/>
                    <a:pt x="12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6" y="885"/>
                    <a:pt x="17" y="883"/>
                  </a:cubicBezTo>
                  <a:cubicBezTo>
                    <a:pt x="15" y="875"/>
                    <a:pt x="15" y="863"/>
                    <a:pt x="14" y="854"/>
                  </a:cubicBezTo>
                  <a:cubicBezTo>
                    <a:pt x="14" y="858"/>
                    <a:pt x="15" y="850"/>
                    <a:pt x="15" y="849"/>
                  </a:cubicBezTo>
                  <a:cubicBezTo>
                    <a:pt x="15" y="841"/>
                    <a:pt x="14" y="849"/>
                    <a:pt x="14" y="850"/>
                  </a:cubicBezTo>
                  <a:cubicBezTo>
                    <a:pt x="13" y="845"/>
                    <a:pt x="12" y="838"/>
                    <a:pt x="13" y="835"/>
                  </a:cubicBezTo>
                  <a:cubicBezTo>
                    <a:pt x="14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3" y="814"/>
                    <a:pt x="14" y="812"/>
                  </a:cubicBezTo>
                  <a:cubicBezTo>
                    <a:pt x="14" y="810"/>
                    <a:pt x="15" y="815"/>
                    <a:pt x="14" y="819"/>
                  </a:cubicBezTo>
                  <a:cubicBezTo>
                    <a:pt x="16" y="806"/>
                    <a:pt x="11" y="796"/>
                    <a:pt x="14" y="785"/>
                  </a:cubicBezTo>
                  <a:cubicBezTo>
                    <a:pt x="13" y="778"/>
                    <a:pt x="13" y="778"/>
                    <a:pt x="13" y="778"/>
                  </a:cubicBezTo>
                  <a:cubicBezTo>
                    <a:pt x="14" y="778"/>
                    <a:pt x="14" y="776"/>
                    <a:pt x="14" y="778"/>
                  </a:cubicBezTo>
                  <a:cubicBezTo>
                    <a:pt x="13" y="771"/>
                    <a:pt x="13" y="771"/>
                    <a:pt x="13" y="771"/>
                  </a:cubicBezTo>
                  <a:cubicBezTo>
                    <a:pt x="13" y="757"/>
                    <a:pt x="15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7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5" y="740"/>
                    <a:pt x="14" y="719"/>
                    <a:pt x="11" y="720"/>
                  </a:cubicBezTo>
                  <a:cubicBezTo>
                    <a:pt x="12" y="716"/>
                    <a:pt x="12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5" y="700"/>
                    <a:pt x="15" y="702"/>
                    <a:pt x="15" y="705"/>
                  </a:cubicBezTo>
                  <a:cubicBezTo>
                    <a:pt x="15" y="700"/>
                    <a:pt x="15" y="699"/>
                    <a:pt x="15" y="698"/>
                  </a:cubicBezTo>
                  <a:cubicBezTo>
                    <a:pt x="15" y="698"/>
                    <a:pt x="16" y="698"/>
                    <a:pt x="16" y="697"/>
                  </a:cubicBezTo>
                  <a:cubicBezTo>
                    <a:pt x="15" y="697"/>
                    <a:pt x="15" y="690"/>
                    <a:pt x="16" y="686"/>
                  </a:cubicBezTo>
                  <a:cubicBezTo>
                    <a:pt x="17" y="692"/>
                    <a:pt x="17" y="692"/>
                    <a:pt x="17" y="692"/>
                  </a:cubicBezTo>
                  <a:cubicBezTo>
                    <a:pt x="17" y="688"/>
                    <a:pt x="16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5" y="682"/>
                    <a:pt x="17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0" y="619"/>
                  </a:cubicBezTo>
                  <a:cubicBezTo>
                    <a:pt x="11" y="618"/>
                    <a:pt x="12" y="620"/>
                    <a:pt x="13" y="615"/>
                  </a:cubicBezTo>
                  <a:cubicBezTo>
                    <a:pt x="13" y="625"/>
                    <a:pt x="14" y="630"/>
                    <a:pt x="15" y="634"/>
                  </a:cubicBezTo>
                  <a:cubicBezTo>
                    <a:pt x="17" y="653"/>
                    <a:pt x="11" y="639"/>
                    <a:pt x="13" y="659"/>
                  </a:cubicBezTo>
                  <a:cubicBezTo>
                    <a:pt x="15" y="658"/>
                    <a:pt x="15" y="652"/>
                    <a:pt x="14" y="646"/>
                  </a:cubicBezTo>
                  <a:cubicBezTo>
                    <a:pt x="15" y="646"/>
                    <a:pt x="16" y="653"/>
                    <a:pt x="17" y="657"/>
                  </a:cubicBezTo>
                  <a:cubicBezTo>
                    <a:pt x="16" y="646"/>
                    <a:pt x="18" y="629"/>
                    <a:pt x="18" y="622"/>
                  </a:cubicBezTo>
                  <a:cubicBezTo>
                    <a:pt x="18" y="618"/>
                    <a:pt x="17" y="609"/>
                    <a:pt x="17" y="605"/>
                  </a:cubicBezTo>
                  <a:cubicBezTo>
                    <a:pt x="16" y="605"/>
                    <a:pt x="16" y="587"/>
                    <a:pt x="14" y="593"/>
                  </a:cubicBezTo>
                  <a:cubicBezTo>
                    <a:pt x="13" y="580"/>
                    <a:pt x="17" y="585"/>
                    <a:pt x="15" y="573"/>
                  </a:cubicBezTo>
                  <a:cubicBezTo>
                    <a:pt x="16" y="577"/>
                    <a:pt x="16" y="565"/>
                    <a:pt x="17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0" y="576"/>
                    <a:pt x="20" y="576"/>
                    <a:pt x="20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8" y="539"/>
                    <a:pt x="20" y="541"/>
                  </a:cubicBezTo>
                  <a:cubicBezTo>
                    <a:pt x="19" y="552"/>
                    <a:pt x="17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7" y="496"/>
                    <a:pt x="18" y="497"/>
                  </a:cubicBezTo>
                  <a:cubicBezTo>
                    <a:pt x="19" y="484"/>
                    <a:pt x="16" y="468"/>
                    <a:pt x="16" y="453"/>
                  </a:cubicBezTo>
                  <a:cubicBezTo>
                    <a:pt x="17" y="455"/>
                    <a:pt x="17" y="455"/>
                    <a:pt x="17" y="455"/>
                  </a:cubicBezTo>
                  <a:cubicBezTo>
                    <a:pt x="16" y="443"/>
                    <a:pt x="18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7" y="413"/>
                    <a:pt x="22" y="421"/>
                    <a:pt x="21" y="403"/>
                  </a:cubicBezTo>
                  <a:cubicBezTo>
                    <a:pt x="21" y="404"/>
                    <a:pt x="21" y="404"/>
                    <a:pt x="21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4" y="359"/>
                    <a:pt x="24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3" y="348"/>
                    <a:pt x="24" y="340"/>
                    <a:pt x="25" y="345"/>
                  </a:cubicBezTo>
                  <a:cubicBezTo>
                    <a:pt x="25" y="348"/>
                    <a:pt x="24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2" y="351"/>
                    <a:pt x="21" y="351"/>
                  </a:cubicBezTo>
                  <a:cubicBezTo>
                    <a:pt x="22" y="341"/>
                    <a:pt x="20" y="338"/>
                    <a:pt x="20" y="332"/>
                  </a:cubicBezTo>
                  <a:cubicBezTo>
                    <a:pt x="22" y="329"/>
                    <a:pt x="22" y="344"/>
                    <a:pt x="24" y="336"/>
                  </a:cubicBezTo>
                  <a:cubicBezTo>
                    <a:pt x="25" y="330"/>
                    <a:pt x="25" y="312"/>
                    <a:pt x="23" y="306"/>
                  </a:cubicBezTo>
                  <a:cubicBezTo>
                    <a:pt x="27" y="297"/>
                    <a:pt x="25" y="269"/>
                    <a:pt x="29" y="269"/>
                  </a:cubicBezTo>
                  <a:cubicBezTo>
                    <a:pt x="28" y="270"/>
                    <a:pt x="27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6" y="252"/>
                    <a:pt x="27" y="244"/>
                  </a:cubicBezTo>
                  <a:cubicBezTo>
                    <a:pt x="28" y="244"/>
                    <a:pt x="28" y="246"/>
                    <a:pt x="29" y="248"/>
                  </a:cubicBezTo>
                  <a:cubicBezTo>
                    <a:pt x="30" y="230"/>
                    <a:pt x="26" y="220"/>
                    <a:pt x="29" y="203"/>
                  </a:cubicBezTo>
                  <a:cubicBezTo>
                    <a:pt x="29" y="204"/>
                    <a:pt x="30" y="204"/>
                    <a:pt x="29" y="206"/>
                  </a:cubicBezTo>
                  <a:cubicBezTo>
                    <a:pt x="30" y="207"/>
                    <a:pt x="30" y="204"/>
                    <a:pt x="29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0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2" y="162"/>
                    <a:pt x="28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4" y="143"/>
                    <a:pt x="35" y="143"/>
                  </a:cubicBezTo>
                  <a:cubicBezTo>
                    <a:pt x="34" y="138"/>
                    <a:pt x="35" y="130"/>
                    <a:pt x="36" y="126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3" y="118"/>
                    <a:pt x="37" y="112"/>
                    <a:pt x="37" y="100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97"/>
                    <a:pt x="37" y="89"/>
                    <a:pt x="39" y="81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40" y="78"/>
                    <a:pt x="43" y="65"/>
                    <a:pt x="41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5" y="40"/>
                    <a:pt x="45" y="42"/>
                    <a:pt x="45" y="45"/>
                  </a:cubicBezTo>
                  <a:cubicBezTo>
                    <a:pt x="44" y="47"/>
                    <a:pt x="44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6" y="40"/>
                    <a:pt x="44" y="42"/>
                    <a:pt x="45" y="32"/>
                  </a:cubicBezTo>
                  <a:cubicBezTo>
                    <a:pt x="46" y="30"/>
                    <a:pt x="46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5" y="6"/>
                    <a:pt x="44" y="2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1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0" y="0"/>
                    <a:pt x="37" y="33"/>
                    <a:pt x="36" y="15"/>
                  </a:cubicBezTo>
                  <a:cubicBezTo>
                    <a:pt x="36" y="20"/>
                    <a:pt x="37" y="25"/>
                    <a:pt x="37" y="27"/>
                  </a:cubicBezTo>
                  <a:cubicBezTo>
                    <a:pt x="37" y="35"/>
                    <a:pt x="36" y="33"/>
                    <a:pt x="36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43"/>
                    <a:pt x="34" y="22"/>
                    <a:pt x="32" y="36"/>
                  </a:cubicBezTo>
                  <a:cubicBezTo>
                    <a:pt x="32" y="52"/>
                    <a:pt x="27" y="60"/>
                    <a:pt x="26" y="69"/>
                  </a:cubicBezTo>
                  <a:cubicBezTo>
                    <a:pt x="26" y="85"/>
                    <a:pt x="28" y="63"/>
                    <a:pt x="29" y="73"/>
                  </a:cubicBezTo>
                  <a:cubicBezTo>
                    <a:pt x="28" y="82"/>
                    <a:pt x="27" y="77"/>
                    <a:pt x="27" y="83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8" y="97"/>
                    <a:pt x="26" y="87"/>
                    <a:pt x="27" y="93"/>
                  </a:cubicBezTo>
                  <a:cubicBezTo>
                    <a:pt x="25" y="101"/>
                    <a:pt x="26" y="90"/>
                    <a:pt x="25" y="88"/>
                  </a:cubicBezTo>
                  <a:cubicBezTo>
                    <a:pt x="25" y="90"/>
                    <a:pt x="25" y="99"/>
                    <a:pt x="24" y="103"/>
                  </a:cubicBezTo>
                  <a:cubicBezTo>
                    <a:pt x="24" y="102"/>
                    <a:pt x="24" y="92"/>
                    <a:pt x="24" y="99"/>
                  </a:cubicBezTo>
                  <a:cubicBezTo>
                    <a:pt x="23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19" y="155"/>
                    <a:pt x="19" y="157"/>
                  </a:cubicBezTo>
                  <a:cubicBezTo>
                    <a:pt x="18" y="156"/>
                    <a:pt x="18" y="156"/>
                    <a:pt x="18" y="156"/>
                  </a:cubicBezTo>
                  <a:cubicBezTo>
                    <a:pt x="18" y="159"/>
                    <a:pt x="18" y="182"/>
                    <a:pt x="17" y="197"/>
                  </a:cubicBezTo>
                  <a:cubicBezTo>
                    <a:pt x="16" y="189"/>
                    <a:pt x="16" y="189"/>
                    <a:pt x="16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5" y="201"/>
                    <a:pt x="15" y="201"/>
                    <a:pt x="15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4" y="241"/>
                    <a:pt x="14" y="241"/>
                    <a:pt x="14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3" y="246"/>
                    <a:pt x="15" y="255"/>
                    <a:pt x="13" y="264"/>
                  </a:cubicBezTo>
                  <a:cubicBezTo>
                    <a:pt x="14" y="258"/>
                    <a:pt x="12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8" y="1056"/>
                    <a:pt x="8" y="1056"/>
                    <a:pt x="8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8" y="1063"/>
                    <a:pt x="8" y="1066"/>
                    <a:pt x="9" y="1065"/>
                  </a:cubicBezTo>
                  <a:close/>
                  <a:moveTo>
                    <a:pt x="15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5" y="558"/>
                  </a:lnTo>
                  <a:close/>
                  <a:moveTo>
                    <a:pt x="17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7" y="496"/>
                    <a:pt x="17" y="496"/>
                    <a:pt x="17" y="496"/>
                  </a:cubicBezTo>
                  <a:cubicBezTo>
                    <a:pt x="17" y="488"/>
                    <a:pt x="17" y="488"/>
                    <a:pt x="17" y="488"/>
                  </a:cubicBezTo>
                  <a:close/>
                  <a:moveTo>
                    <a:pt x="10" y="390"/>
                  </a:moveTo>
                  <a:cubicBezTo>
                    <a:pt x="12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0" y="399"/>
                    <a:pt x="8" y="396"/>
                    <a:pt x="10" y="390"/>
                  </a:cubicBezTo>
                  <a:close/>
                  <a:moveTo>
                    <a:pt x="6" y="552"/>
                  </a:moveTo>
                  <a:cubicBezTo>
                    <a:pt x="5" y="552"/>
                    <a:pt x="5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6" y="537"/>
                  </a:cubicBezTo>
                  <a:cubicBezTo>
                    <a:pt x="9" y="539"/>
                    <a:pt x="5" y="544"/>
                    <a:pt x="6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6" y="771"/>
                  </a:cubicBezTo>
                  <a:cubicBezTo>
                    <a:pt x="6" y="764"/>
                    <a:pt x="6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4" y="476"/>
                    <a:pt x="12" y="486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1" y="481"/>
                    <a:pt x="11" y="481"/>
                    <a:pt x="11" y="481"/>
                  </a:cubicBezTo>
                  <a:cubicBezTo>
                    <a:pt x="10" y="479"/>
                    <a:pt x="10" y="479"/>
                    <a:pt x="10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5" y="826"/>
                  </a:moveTo>
                  <a:cubicBezTo>
                    <a:pt x="5" y="829"/>
                    <a:pt x="6" y="839"/>
                    <a:pt x="8" y="839"/>
                  </a:cubicBezTo>
                  <a:cubicBezTo>
                    <a:pt x="7" y="840"/>
                    <a:pt x="6" y="827"/>
                    <a:pt x="5" y="820"/>
                  </a:cubicBezTo>
                  <a:cubicBezTo>
                    <a:pt x="5" y="823"/>
                    <a:pt x="6" y="824"/>
                    <a:pt x="5" y="826"/>
                  </a:cubicBezTo>
                  <a:close/>
                  <a:moveTo>
                    <a:pt x="7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5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7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3" y="809"/>
                    <a:pt x="3" y="809"/>
                    <a:pt x="3" y="809"/>
                  </a:cubicBezTo>
                  <a:cubicBezTo>
                    <a:pt x="3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3" y="894"/>
                    <a:pt x="3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5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4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5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6" y="1155"/>
                    <a:pt x="16" y="1155"/>
                    <a:pt x="16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3" y="1067"/>
                    <a:pt x="13" y="1067"/>
                    <a:pt x="13" y="1067"/>
                  </a:cubicBezTo>
                  <a:lnTo>
                    <a:pt x="13" y="1073"/>
                  </a:lnTo>
                  <a:close/>
                  <a:moveTo>
                    <a:pt x="11" y="983"/>
                  </a:moveTo>
                  <a:cubicBezTo>
                    <a:pt x="11" y="984"/>
                    <a:pt x="11" y="985"/>
                    <a:pt x="11" y="986"/>
                  </a:cubicBezTo>
                  <a:cubicBezTo>
                    <a:pt x="10" y="992"/>
                    <a:pt x="10" y="1008"/>
                    <a:pt x="11" y="1017"/>
                  </a:cubicBezTo>
                  <a:cubicBezTo>
                    <a:pt x="10" y="1021"/>
                    <a:pt x="8" y="1010"/>
                    <a:pt x="8" y="1007"/>
                  </a:cubicBezTo>
                  <a:cubicBezTo>
                    <a:pt x="13" y="1011"/>
                    <a:pt x="7" y="995"/>
                    <a:pt x="9" y="987"/>
                  </a:cubicBezTo>
                  <a:cubicBezTo>
                    <a:pt x="9" y="989"/>
                    <a:pt x="9" y="994"/>
                    <a:pt x="10" y="995"/>
                  </a:cubicBezTo>
                  <a:cubicBezTo>
                    <a:pt x="10" y="993"/>
                    <a:pt x="10" y="988"/>
                    <a:pt x="10" y="985"/>
                  </a:cubicBezTo>
                  <a:cubicBezTo>
                    <a:pt x="10" y="984"/>
                    <a:pt x="9" y="983"/>
                    <a:pt x="9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0" y="986"/>
                    <a:pt x="11" y="986"/>
                    <a:pt x="11" y="986"/>
                  </a:cubicBezTo>
                  <a:cubicBezTo>
                    <a:pt x="11" y="984"/>
                    <a:pt x="11" y="983"/>
                    <a:pt x="11" y="983"/>
                  </a:cubicBezTo>
                  <a:close/>
                  <a:moveTo>
                    <a:pt x="10" y="871"/>
                  </a:moveTo>
                  <a:cubicBezTo>
                    <a:pt x="9" y="869"/>
                    <a:pt x="9" y="873"/>
                    <a:pt x="8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0" y="871"/>
                    <a:pt x="10" y="873"/>
                    <a:pt x="10" y="876"/>
                  </a:cubicBezTo>
                  <a:cubicBezTo>
                    <a:pt x="10" y="874"/>
                    <a:pt x="10" y="872"/>
                    <a:pt x="10" y="871"/>
                  </a:cubicBezTo>
                  <a:close/>
                  <a:moveTo>
                    <a:pt x="12" y="876"/>
                  </a:moveTo>
                  <a:cubicBezTo>
                    <a:pt x="10" y="861"/>
                    <a:pt x="10" y="861"/>
                    <a:pt x="10" y="861"/>
                  </a:cubicBezTo>
                  <a:cubicBezTo>
                    <a:pt x="11" y="866"/>
                    <a:pt x="11" y="866"/>
                    <a:pt x="11" y="866"/>
                  </a:cubicBezTo>
                  <a:cubicBezTo>
                    <a:pt x="10" y="856"/>
                    <a:pt x="10" y="856"/>
                    <a:pt x="10" y="856"/>
                  </a:cubicBezTo>
                  <a:cubicBezTo>
                    <a:pt x="12" y="858"/>
                    <a:pt x="13" y="868"/>
                    <a:pt x="12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1" y="853"/>
                    <a:pt x="11" y="853"/>
                    <a:pt x="11" y="853"/>
                  </a:cubicBezTo>
                  <a:cubicBezTo>
                    <a:pt x="11" y="854"/>
                    <a:pt x="11" y="854"/>
                    <a:pt x="11" y="854"/>
                  </a:cubicBezTo>
                  <a:cubicBezTo>
                    <a:pt x="10" y="851"/>
                    <a:pt x="10" y="851"/>
                    <a:pt x="10" y="851"/>
                  </a:cubicBezTo>
                  <a:cubicBezTo>
                    <a:pt x="11" y="853"/>
                    <a:pt x="11" y="853"/>
                    <a:pt x="11" y="853"/>
                  </a:cubicBezTo>
                  <a:lnTo>
                    <a:pt x="11" y="836"/>
                  </a:lnTo>
                  <a:close/>
                  <a:moveTo>
                    <a:pt x="9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0" y="706"/>
                  </a:cubicBezTo>
                  <a:cubicBezTo>
                    <a:pt x="14" y="697"/>
                    <a:pt x="10" y="702"/>
                    <a:pt x="11" y="688"/>
                  </a:cubicBezTo>
                  <a:cubicBezTo>
                    <a:pt x="11" y="705"/>
                    <a:pt x="13" y="698"/>
                    <a:pt x="14" y="698"/>
                  </a:cubicBezTo>
                  <a:cubicBezTo>
                    <a:pt x="13" y="694"/>
                    <a:pt x="14" y="673"/>
                    <a:pt x="10" y="679"/>
                  </a:cubicBezTo>
                  <a:cubicBezTo>
                    <a:pt x="11" y="685"/>
                    <a:pt x="7" y="693"/>
                    <a:pt x="9" y="697"/>
                  </a:cubicBezTo>
                  <a:close/>
                  <a:moveTo>
                    <a:pt x="12" y="591"/>
                  </a:moveTo>
                  <a:cubicBezTo>
                    <a:pt x="12" y="581"/>
                    <a:pt x="12" y="581"/>
                    <a:pt x="12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2" y="591"/>
                  </a:lnTo>
                  <a:close/>
                  <a:moveTo>
                    <a:pt x="23" y="313"/>
                  </a:moveTo>
                  <a:cubicBezTo>
                    <a:pt x="24" y="316"/>
                    <a:pt x="22" y="330"/>
                    <a:pt x="21" y="329"/>
                  </a:cubicBezTo>
                  <a:cubicBezTo>
                    <a:pt x="22" y="328"/>
                    <a:pt x="22" y="320"/>
                    <a:pt x="23" y="313"/>
                  </a:cubicBezTo>
                  <a:close/>
                  <a:moveTo>
                    <a:pt x="27" y="212"/>
                  </a:moveTo>
                  <a:cubicBezTo>
                    <a:pt x="27" y="218"/>
                    <a:pt x="28" y="226"/>
                    <a:pt x="26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6" y="210"/>
                    <a:pt x="27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2" y="139"/>
                  </a:lnTo>
                  <a:close/>
                  <a:moveTo>
                    <a:pt x="33" y="152"/>
                  </a:moveTo>
                  <a:cubicBezTo>
                    <a:pt x="33" y="150"/>
                    <a:pt x="33" y="142"/>
                    <a:pt x="32" y="144"/>
                  </a:cubicBezTo>
                  <a:lnTo>
                    <a:pt x="33" y="152"/>
                  </a:lnTo>
                  <a:close/>
                  <a:moveTo>
                    <a:pt x="36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5" y="79"/>
                  </a:moveTo>
                  <a:cubicBezTo>
                    <a:pt x="35" y="81"/>
                    <a:pt x="35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5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2" y="118"/>
                    <a:pt x="33" y="118"/>
                  </a:cubicBezTo>
                  <a:cubicBezTo>
                    <a:pt x="33" y="111"/>
                    <a:pt x="34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4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1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1" y="126"/>
                    <a:pt x="32" y="125"/>
                    <a:pt x="32" y="123"/>
                  </a:cubicBezTo>
                  <a:cubicBezTo>
                    <a:pt x="32" y="122"/>
                    <a:pt x="31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3" y="73"/>
                    <a:pt x="33" y="74"/>
                    <a:pt x="32" y="7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3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2" y="299"/>
                    <a:pt x="23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2" y="297"/>
                    <a:pt x="21" y="291"/>
                    <a:pt x="21" y="293"/>
                  </a:cubicBezTo>
                  <a:cubicBezTo>
                    <a:pt x="22" y="289"/>
                    <a:pt x="21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2" y="571"/>
                    <a:pt x="14" y="557"/>
                    <a:pt x="12" y="555"/>
                  </a:cubicBezTo>
                  <a:cubicBezTo>
                    <a:pt x="14" y="550"/>
                    <a:pt x="13" y="567"/>
                    <a:pt x="13" y="574"/>
                  </a:cubicBezTo>
                  <a:close/>
                  <a:moveTo>
                    <a:pt x="10" y="576"/>
                  </a:moveTo>
                  <a:cubicBezTo>
                    <a:pt x="10" y="580"/>
                    <a:pt x="10" y="580"/>
                    <a:pt x="10" y="580"/>
                  </a:cubicBezTo>
                  <a:cubicBezTo>
                    <a:pt x="11" y="584"/>
                    <a:pt x="12" y="584"/>
                    <a:pt x="11" y="591"/>
                  </a:cubicBezTo>
                  <a:cubicBezTo>
                    <a:pt x="11" y="589"/>
                    <a:pt x="11" y="586"/>
                    <a:pt x="11" y="584"/>
                  </a:cubicBezTo>
                  <a:cubicBezTo>
                    <a:pt x="10" y="585"/>
                    <a:pt x="10" y="584"/>
                    <a:pt x="10" y="580"/>
                  </a:cubicBezTo>
                  <a:cubicBezTo>
                    <a:pt x="10" y="579"/>
                    <a:pt x="10" y="578"/>
                    <a:pt x="10" y="576"/>
                  </a:cubicBezTo>
                  <a:close/>
                  <a:moveTo>
                    <a:pt x="13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4" y="427"/>
                    <a:pt x="14" y="427"/>
                    <a:pt x="14" y="427"/>
                  </a:cubicBezTo>
                  <a:lnTo>
                    <a:pt x="13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6" y="340"/>
                    <a:pt x="16" y="339"/>
                    <a:pt x="16" y="340"/>
                  </a:cubicBezTo>
                  <a:cubicBezTo>
                    <a:pt x="16" y="342"/>
                    <a:pt x="16" y="343"/>
                    <a:pt x="16" y="344"/>
                  </a:cubicBezTo>
                  <a:cubicBezTo>
                    <a:pt x="17" y="342"/>
                    <a:pt x="17" y="341"/>
                    <a:pt x="16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6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1" y="175"/>
                  </a:moveTo>
                  <a:cubicBezTo>
                    <a:pt x="21" y="179"/>
                    <a:pt x="22" y="180"/>
                    <a:pt x="20" y="185"/>
                  </a:cubicBezTo>
                  <a:cubicBezTo>
                    <a:pt x="20" y="182"/>
                    <a:pt x="21" y="177"/>
                    <a:pt x="21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3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3" y="383"/>
                    <a:pt x="16" y="381"/>
                    <a:pt x="14" y="389"/>
                  </a:cubicBezTo>
                  <a:cubicBezTo>
                    <a:pt x="14" y="384"/>
                    <a:pt x="14" y="384"/>
                    <a:pt x="14" y="384"/>
                  </a:cubicBezTo>
                  <a:cubicBezTo>
                    <a:pt x="14" y="390"/>
                    <a:pt x="13" y="376"/>
                    <a:pt x="12" y="386"/>
                  </a:cubicBezTo>
                  <a:cubicBezTo>
                    <a:pt x="12" y="389"/>
                    <a:pt x="11" y="379"/>
                    <a:pt x="12" y="375"/>
                  </a:cubicBezTo>
                  <a:close/>
                  <a:moveTo>
                    <a:pt x="19" y="163"/>
                  </a:moveTo>
                  <a:cubicBezTo>
                    <a:pt x="19" y="169"/>
                    <a:pt x="22" y="167"/>
                    <a:pt x="20" y="176"/>
                  </a:cubicBezTo>
                  <a:cubicBezTo>
                    <a:pt x="20" y="170"/>
                    <a:pt x="18" y="170"/>
                    <a:pt x="19" y="163"/>
                  </a:cubicBezTo>
                  <a:close/>
                  <a:moveTo>
                    <a:pt x="11" y="319"/>
                  </a:moveTo>
                  <a:cubicBezTo>
                    <a:pt x="10" y="319"/>
                    <a:pt x="10" y="319"/>
                    <a:pt x="10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7" y="604"/>
                    <a:pt x="17" y="605"/>
                  </a:cubicBezTo>
                  <a:cubicBezTo>
                    <a:pt x="17" y="605"/>
                    <a:pt x="18" y="604"/>
                    <a:pt x="18" y="603"/>
                  </a:cubicBezTo>
                  <a:close/>
                  <a:moveTo>
                    <a:pt x="18" y="621"/>
                  </a:moveTo>
                  <a:cubicBezTo>
                    <a:pt x="18" y="622"/>
                    <a:pt x="18" y="622"/>
                    <a:pt x="18" y="622"/>
                  </a:cubicBezTo>
                  <a:cubicBezTo>
                    <a:pt x="18" y="622"/>
                    <a:pt x="18" y="622"/>
                    <a:pt x="18" y="622"/>
                  </a:cubicBezTo>
                  <a:lnTo>
                    <a:pt x="18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3" y="1231"/>
                  </a:moveTo>
                  <a:cubicBezTo>
                    <a:pt x="24" y="1232"/>
                    <a:pt x="24" y="1235"/>
                    <a:pt x="25" y="1238"/>
                  </a:cubicBezTo>
                  <a:cubicBezTo>
                    <a:pt x="25" y="1236"/>
                    <a:pt x="24" y="1234"/>
                    <a:pt x="23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5" y="1242"/>
                    <a:pt x="25" y="1238"/>
                  </a:cubicBezTo>
                  <a:cubicBezTo>
                    <a:pt x="25" y="1241"/>
                    <a:pt x="25" y="1244"/>
                    <a:pt x="26" y="1251"/>
                  </a:cubicBezTo>
                  <a:close/>
                  <a:moveTo>
                    <a:pt x="19" y="1164"/>
                  </a:moveTo>
                  <a:cubicBezTo>
                    <a:pt x="20" y="1168"/>
                    <a:pt x="20" y="1176"/>
                    <a:pt x="20" y="1176"/>
                  </a:cubicBezTo>
                  <a:cubicBezTo>
                    <a:pt x="20" y="1159"/>
                    <a:pt x="22" y="1179"/>
                    <a:pt x="23" y="1180"/>
                  </a:cubicBezTo>
                  <a:cubicBezTo>
                    <a:pt x="22" y="1170"/>
                    <a:pt x="21" y="1170"/>
                    <a:pt x="19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8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5" y="1133"/>
                    <a:pt x="17" y="1138"/>
                    <a:pt x="18" y="1143"/>
                  </a:cubicBezTo>
                  <a:cubicBezTo>
                    <a:pt x="17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7" y="965"/>
                    <a:pt x="17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7" y="955"/>
                    <a:pt x="17" y="961"/>
                    <a:pt x="17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5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4" y="933"/>
                  </a:moveTo>
                  <a:cubicBezTo>
                    <a:pt x="4" y="935"/>
                    <a:pt x="4" y="935"/>
                    <a:pt x="4" y="935"/>
                  </a:cubicBezTo>
                  <a:cubicBezTo>
                    <a:pt x="4" y="933"/>
                    <a:pt x="4" y="933"/>
                    <a:pt x="4" y="933"/>
                  </a:cubicBezTo>
                  <a:close/>
                  <a:moveTo>
                    <a:pt x="15" y="892"/>
                  </a:moveTo>
                  <a:cubicBezTo>
                    <a:pt x="17" y="898"/>
                    <a:pt x="17" y="898"/>
                    <a:pt x="17" y="898"/>
                  </a:cubicBezTo>
                  <a:cubicBezTo>
                    <a:pt x="17" y="891"/>
                    <a:pt x="15" y="891"/>
                    <a:pt x="15" y="892"/>
                  </a:cubicBezTo>
                  <a:close/>
                  <a:moveTo>
                    <a:pt x="16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6" y="854"/>
                    <a:pt x="16" y="854"/>
                    <a:pt x="16" y="854"/>
                  </a:cubicBezTo>
                  <a:lnTo>
                    <a:pt x="16" y="864"/>
                  </a:lnTo>
                  <a:close/>
                  <a:moveTo>
                    <a:pt x="15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5" y="818"/>
                    <a:pt x="15" y="818"/>
                    <a:pt x="15" y="818"/>
                  </a:cubicBezTo>
                  <a:lnTo>
                    <a:pt x="15" y="829"/>
                  </a:lnTo>
                  <a:close/>
                  <a:moveTo>
                    <a:pt x="20" y="453"/>
                  </a:moveTo>
                  <a:cubicBezTo>
                    <a:pt x="18" y="451"/>
                    <a:pt x="18" y="466"/>
                    <a:pt x="18" y="471"/>
                  </a:cubicBezTo>
                  <a:cubicBezTo>
                    <a:pt x="20" y="468"/>
                    <a:pt x="17" y="459"/>
                    <a:pt x="20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3"/>
            <p:cNvSpPr>
              <a:spLocks noEditPoints="1"/>
            </p:cNvSpPr>
            <p:nvPr/>
          </p:nvSpPr>
          <p:spPr bwMode="auto">
            <a:xfrm>
              <a:off x="4764087" y="1758950"/>
              <a:ext cx="136525" cy="3848100"/>
            </a:xfrm>
            <a:custGeom>
              <a:avLst/>
              <a:gdLst>
                <a:gd name="T0" fmla="*/ 27 w 47"/>
                <a:gd name="T1" fmla="*/ 1299 h 1322"/>
                <a:gd name="T2" fmla="*/ 13 w 47"/>
                <a:gd name="T3" fmla="*/ 720 h 1322"/>
                <a:gd name="T4" fmla="*/ 4 w 47"/>
                <a:gd name="T5" fmla="*/ 606 h 1322"/>
                <a:gd name="T6" fmla="*/ 15 w 47"/>
                <a:gd name="T7" fmla="*/ 789 h 1322"/>
                <a:gd name="T8" fmla="*/ 3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2 w 47"/>
                <a:gd name="T19" fmla="*/ 666 h 1322"/>
                <a:gd name="T20" fmla="*/ 2 w 47"/>
                <a:gd name="T21" fmla="*/ 780 h 1322"/>
                <a:gd name="T22" fmla="*/ 6 w 47"/>
                <a:gd name="T23" fmla="*/ 940 h 1322"/>
                <a:gd name="T24" fmla="*/ 11 w 47"/>
                <a:gd name="T25" fmla="*/ 1102 h 1322"/>
                <a:gd name="T26" fmla="*/ 20 w 47"/>
                <a:gd name="T27" fmla="*/ 1233 h 1322"/>
                <a:gd name="T28" fmla="*/ 22 w 47"/>
                <a:gd name="T29" fmla="*/ 1223 h 1322"/>
                <a:gd name="T30" fmla="*/ 16 w 47"/>
                <a:gd name="T31" fmla="*/ 1116 h 1322"/>
                <a:gd name="T32" fmla="*/ 18 w 47"/>
                <a:gd name="T33" fmla="*/ 1037 h 1322"/>
                <a:gd name="T34" fmla="*/ 17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7 w 47"/>
                <a:gd name="T41" fmla="*/ 745 h 1322"/>
                <a:gd name="T42" fmla="*/ 18 w 47"/>
                <a:gd name="T43" fmla="*/ 692 h 1322"/>
                <a:gd name="T44" fmla="*/ 14 w 47"/>
                <a:gd name="T45" fmla="*/ 659 h 1322"/>
                <a:gd name="T46" fmla="*/ 21 w 47"/>
                <a:gd name="T47" fmla="*/ 576 h 1322"/>
                <a:gd name="T48" fmla="*/ 18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1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5 w 47"/>
                <a:gd name="T63" fmla="*/ 103 h 1322"/>
                <a:gd name="T64" fmla="*/ 16 w 47"/>
                <a:gd name="T65" fmla="*/ 201 h 1322"/>
                <a:gd name="T66" fmla="*/ 5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5 w 47"/>
                <a:gd name="T73" fmla="*/ 718 h 1322"/>
                <a:gd name="T74" fmla="*/ 12 w 47"/>
                <a:gd name="T75" fmla="*/ 481 h 1322"/>
                <a:gd name="T76" fmla="*/ 6 w 47"/>
                <a:gd name="T77" fmla="*/ 801 h 1322"/>
                <a:gd name="T78" fmla="*/ 5 w 47"/>
                <a:gd name="T79" fmla="*/ 894 h 1322"/>
                <a:gd name="T80" fmla="*/ 6 w 47"/>
                <a:gd name="T81" fmla="*/ 875 h 1322"/>
                <a:gd name="T82" fmla="*/ 12 w 47"/>
                <a:gd name="T83" fmla="*/ 983 h 1322"/>
                <a:gd name="T84" fmla="*/ 12 w 47"/>
                <a:gd name="T85" fmla="*/ 986 h 1322"/>
                <a:gd name="T86" fmla="*/ 12 w 47"/>
                <a:gd name="T87" fmla="*/ 866 h 1322"/>
                <a:gd name="T88" fmla="*/ 12 w 47"/>
                <a:gd name="T89" fmla="*/ 836 h 1322"/>
                <a:gd name="T90" fmla="*/ 13 w 47"/>
                <a:gd name="T91" fmla="*/ 581 h 1322"/>
                <a:gd name="T92" fmla="*/ 28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1 w 47"/>
                <a:gd name="T103" fmla="*/ 580 h 1322"/>
                <a:gd name="T104" fmla="*/ 15 w 47"/>
                <a:gd name="T105" fmla="*/ 335 h 1322"/>
                <a:gd name="T106" fmla="*/ 22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9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8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9" y="1289"/>
                    <a:pt x="29" y="1289"/>
                    <a:pt x="29" y="1289"/>
                  </a:cubicBezTo>
                  <a:cubicBezTo>
                    <a:pt x="29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1" y="1300"/>
                    <a:pt x="29" y="1292"/>
                  </a:cubicBezTo>
                  <a:cubicBezTo>
                    <a:pt x="30" y="1299"/>
                    <a:pt x="31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7" y="1299"/>
                    <a:pt x="27" y="1299"/>
                    <a:pt x="27" y="1299"/>
                  </a:cubicBezTo>
                  <a:cubicBezTo>
                    <a:pt x="27" y="1293"/>
                    <a:pt x="26" y="1294"/>
                    <a:pt x="25" y="1288"/>
                  </a:cubicBezTo>
                  <a:close/>
                  <a:moveTo>
                    <a:pt x="28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7" y="1286"/>
                    <a:pt x="27" y="1286"/>
                    <a:pt x="27" y="1286"/>
                  </a:cubicBezTo>
                  <a:lnTo>
                    <a:pt x="28" y="1292"/>
                  </a:lnTo>
                  <a:close/>
                  <a:moveTo>
                    <a:pt x="17" y="745"/>
                  </a:moveTo>
                  <a:cubicBezTo>
                    <a:pt x="17" y="746"/>
                    <a:pt x="18" y="747"/>
                    <a:pt x="18" y="746"/>
                  </a:cubicBezTo>
                  <a:lnTo>
                    <a:pt x="17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7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9" y="1046"/>
                    <a:pt x="17" y="1045"/>
                    <a:pt x="17" y="1043"/>
                  </a:cubicBezTo>
                  <a:close/>
                  <a:moveTo>
                    <a:pt x="4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4" y="604"/>
                    <a:pt x="4" y="603"/>
                    <a:pt x="4" y="606"/>
                  </a:cubicBezTo>
                  <a:close/>
                  <a:moveTo>
                    <a:pt x="3" y="714"/>
                  </a:moveTo>
                  <a:cubicBezTo>
                    <a:pt x="3" y="714"/>
                    <a:pt x="4" y="714"/>
                    <a:pt x="4" y="714"/>
                  </a:cubicBezTo>
                  <a:cubicBezTo>
                    <a:pt x="4" y="712"/>
                    <a:pt x="4" y="712"/>
                    <a:pt x="4" y="712"/>
                  </a:cubicBezTo>
                  <a:lnTo>
                    <a:pt x="3" y="714"/>
                  </a:lnTo>
                  <a:close/>
                  <a:moveTo>
                    <a:pt x="15" y="785"/>
                  </a:moveTo>
                  <a:cubicBezTo>
                    <a:pt x="15" y="785"/>
                    <a:pt x="15" y="785"/>
                    <a:pt x="15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5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3" y="568"/>
                    <a:pt x="2" y="567"/>
                  </a:cubicBezTo>
                  <a:cubicBezTo>
                    <a:pt x="2" y="570"/>
                    <a:pt x="3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3" y="744"/>
                    <a:pt x="3" y="744"/>
                    <a:pt x="3" y="744"/>
                  </a:cubicBezTo>
                  <a:cubicBezTo>
                    <a:pt x="3" y="747"/>
                    <a:pt x="3" y="749"/>
                    <a:pt x="3" y="750"/>
                  </a:cubicBezTo>
                  <a:close/>
                  <a:moveTo>
                    <a:pt x="17" y="1043"/>
                  </a:moveTo>
                  <a:cubicBezTo>
                    <a:pt x="16" y="1039"/>
                    <a:pt x="16" y="1039"/>
                    <a:pt x="16" y="1039"/>
                  </a:cubicBezTo>
                  <a:cubicBezTo>
                    <a:pt x="16" y="1041"/>
                    <a:pt x="16" y="1042"/>
                    <a:pt x="17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7" y="1256"/>
                    <a:pt x="26" y="1256"/>
                  </a:cubicBezTo>
                  <a:cubicBezTo>
                    <a:pt x="27" y="1258"/>
                    <a:pt x="27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6" y="143"/>
                    <a:pt x="36" y="144"/>
                    <a:pt x="36" y="144"/>
                  </a:cubicBezTo>
                  <a:cubicBezTo>
                    <a:pt x="36" y="143"/>
                    <a:pt x="36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2" y="291"/>
                    <a:pt x="11" y="284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8" y="327"/>
                    <a:pt x="13" y="358"/>
                    <a:pt x="8" y="394"/>
                  </a:cubicBezTo>
                  <a:cubicBezTo>
                    <a:pt x="8" y="393"/>
                    <a:pt x="8" y="393"/>
                    <a:pt x="8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9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7" y="446"/>
                    <a:pt x="6" y="441"/>
                    <a:pt x="6" y="439"/>
                  </a:cubicBezTo>
                  <a:cubicBezTo>
                    <a:pt x="3" y="459"/>
                    <a:pt x="6" y="475"/>
                    <a:pt x="4" y="497"/>
                  </a:cubicBezTo>
                  <a:cubicBezTo>
                    <a:pt x="7" y="476"/>
                    <a:pt x="6" y="475"/>
                    <a:pt x="8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6" y="491"/>
                    <a:pt x="6" y="491"/>
                    <a:pt x="6" y="491"/>
                  </a:cubicBezTo>
                  <a:cubicBezTo>
                    <a:pt x="3" y="501"/>
                    <a:pt x="6" y="520"/>
                    <a:pt x="3" y="523"/>
                  </a:cubicBezTo>
                  <a:cubicBezTo>
                    <a:pt x="4" y="534"/>
                    <a:pt x="6" y="544"/>
                    <a:pt x="5" y="558"/>
                  </a:cubicBezTo>
                  <a:cubicBezTo>
                    <a:pt x="3" y="552"/>
                    <a:pt x="3" y="552"/>
                    <a:pt x="3" y="552"/>
                  </a:cubicBezTo>
                  <a:cubicBezTo>
                    <a:pt x="3" y="564"/>
                    <a:pt x="3" y="564"/>
                    <a:pt x="3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4" y="571"/>
                    <a:pt x="3" y="571"/>
                  </a:cubicBezTo>
                  <a:cubicBezTo>
                    <a:pt x="5" y="580"/>
                    <a:pt x="4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5" y="607"/>
                    <a:pt x="5" y="608"/>
                  </a:cubicBezTo>
                  <a:cubicBezTo>
                    <a:pt x="3" y="610"/>
                    <a:pt x="4" y="619"/>
                    <a:pt x="2" y="620"/>
                  </a:cubicBezTo>
                  <a:cubicBezTo>
                    <a:pt x="2" y="616"/>
                    <a:pt x="1" y="607"/>
                    <a:pt x="2" y="608"/>
                  </a:cubicBezTo>
                  <a:cubicBezTo>
                    <a:pt x="1" y="598"/>
                    <a:pt x="1" y="620"/>
                    <a:pt x="1" y="626"/>
                  </a:cubicBezTo>
                  <a:cubicBezTo>
                    <a:pt x="2" y="619"/>
                    <a:pt x="2" y="628"/>
                    <a:pt x="2" y="632"/>
                  </a:cubicBezTo>
                  <a:cubicBezTo>
                    <a:pt x="2" y="632"/>
                    <a:pt x="2" y="631"/>
                    <a:pt x="2" y="631"/>
                  </a:cubicBezTo>
                  <a:cubicBezTo>
                    <a:pt x="0" y="642"/>
                    <a:pt x="5" y="646"/>
                    <a:pt x="2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2" y="666"/>
                    <a:pt x="2" y="666"/>
                    <a:pt x="2" y="666"/>
                  </a:cubicBezTo>
                  <a:cubicBezTo>
                    <a:pt x="5" y="667"/>
                    <a:pt x="2" y="679"/>
                    <a:pt x="5" y="681"/>
                  </a:cubicBezTo>
                  <a:cubicBezTo>
                    <a:pt x="5" y="691"/>
                    <a:pt x="3" y="679"/>
                    <a:pt x="3" y="683"/>
                  </a:cubicBezTo>
                  <a:cubicBezTo>
                    <a:pt x="3" y="693"/>
                    <a:pt x="5" y="710"/>
                    <a:pt x="4" y="714"/>
                  </a:cubicBezTo>
                  <a:cubicBezTo>
                    <a:pt x="5" y="722"/>
                    <a:pt x="4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4" y="751"/>
                  </a:cubicBezTo>
                  <a:cubicBezTo>
                    <a:pt x="4" y="751"/>
                    <a:pt x="3" y="751"/>
                    <a:pt x="3" y="750"/>
                  </a:cubicBezTo>
                  <a:cubicBezTo>
                    <a:pt x="4" y="764"/>
                    <a:pt x="4" y="776"/>
                    <a:pt x="4" y="788"/>
                  </a:cubicBezTo>
                  <a:cubicBezTo>
                    <a:pt x="3" y="787"/>
                    <a:pt x="3" y="787"/>
                    <a:pt x="2" y="780"/>
                  </a:cubicBezTo>
                  <a:cubicBezTo>
                    <a:pt x="1" y="791"/>
                    <a:pt x="4" y="810"/>
                    <a:pt x="3" y="827"/>
                  </a:cubicBezTo>
                  <a:cubicBezTo>
                    <a:pt x="3" y="826"/>
                    <a:pt x="3" y="826"/>
                    <a:pt x="3" y="826"/>
                  </a:cubicBezTo>
                  <a:cubicBezTo>
                    <a:pt x="4" y="835"/>
                    <a:pt x="4" y="835"/>
                    <a:pt x="4" y="835"/>
                  </a:cubicBezTo>
                  <a:cubicBezTo>
                    <a:pt x="3" y="833"/>
                    <a:pt x="3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4" y="886"/>
                    <a:pt x="2" y="877"/>
                  </a:cubicBezTo>
                  <a:cubicBezTo>
                    <a:pt x="4" y="893"/>
                    <a:pt x="4" y="914"/>
                    <a:pt x="5" y="933"/>
                  </a:cubicBezTo>
                  <a:cubicBezTo>
                    <a:pt x="5" y="932"/>
                    <a:pt x="5" y="932"/>
                    <a:pt x="5" y="932"/>
                  </a:cubicBezTo>
                  <a:cubicBezTo>
                    <a:pt x="6" y="940"/>
                    <a:pt x="6" y="940"/>
                    <a:pt x="6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5" y="935"/>
                    <a:pt x="5" y="935"/>
                    <a:pt x="5" y="935"/>
                  </a:cubicBezTo>
                  <a:cubicBezTo>
                    <a:pt x="5" y="942"/>
                    <a:pt x="6" y="949"/>
                    <a:pt x="7" y="955"/>
                  </a:cubicBezTo>
                  <a:cubicBezTo>
                    <a:pt x="6" y="956"/>
                    <a:pt x="5" y="958"/>
                    <a:pt x="5" y="962"/>
                  </a:cubicBezTo>
                  <a:cubicBezTo>
                    <a:pt x="6" y="963"/>
                    <a:pt x="4" y="984"/>
                    <a:pt x="6" y="993"/>
                  </a:cubicBezTo>
                  <a:cubicBezTo>
                    <a:pt x="5" y="994"/>
                    <a:pt x="5" y="989"/>
                    <a:pt x="5" y="992"/>
                  </a:cubicBezTo>
                  <a:cubicBezTo>
                    <a:pt x="6" y="1015"/>
                    <a:pt x="9" y="1048"/>
                    <a:pt x="8" y="1075"/>
                  </a:cubicBezTo>
                  <a:cubicBezTo>
                    <a:pt x="12" y="1077"/>
                    <a:pt x="12" y="1100"/>
                    <a:pt x="14" y="1114"/>
                  </a:cubicBezTo>
                  <a:cubicBezTo>
                    <a:pt x="12" y="1118"/>
                    <a:pt x="13" y="1106"/>
                    <a:pt x="11" y="1102"/>
                  </a:cubicBezTo>
                  <a:cubicBezTo>
                    <a:pt x="12" y="1110"/>
                    <a:pt x="9" y="1104"/>
                    <a:pt x="11" y="1118"/>
                  </a:cubicBezTo>
                  <a:cubicBezTo>
                    <a:pt x="11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4" y="1160"/>
                    <a:pt x="16" y="1182"/>
                    <a:pt x="16" y="1204"/>
                  </a:cubicBezTo>
                  <a:cubicBezTo>
                    <a:pt x="17" y="1206"/>
                    <a:pt x="17" y="1205"/>
                    <a:pt x="18" y="1202"/>
                  </a:cubicBezTo>
                  <a:cubicBezTo>
                    <a:pt x="18" y="1212"/>
                    <a:pt x="21" y="1224"/>
                    <a:pt x="21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6" y="1273"/>
                  </a:cubicBezTo>
                  <a:cubicBezTo>
                    <a:pt x="25" y="1268"/>
                    <a:pt x="23" y="1257"/>
                    <a:pt x="25" y="1256"/>
                  </a:cubicBezTo>
                  <a:cubicBezTo>
                    <a:pt x="26" y="1257"/>
                    <a:pt x="27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7" y="1268"/>
                    <a:pt x="26" y="1259"/>
                    <a:pt x="25" y="1253"/>
                  </a:cubicBezTo>
                  <a:cubicBezTo>
                    <a:pt x="25" y="1255"/>
                    <a:pt x="26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2" y="1242"/>
                    <a:pt x="23" y="1228"/>
                    <a:pt x="22" y="1223"/>
                  </a:cubicBezTo>
                  <a:cubicBezTo>
                    <a:pt x="23" y="1223"/>
                    <a:pt x="24" y="1230"/>
                    <a:pt x="24" y="1223"/>
                  </a:cubicBezTo>
                  <a:cubicBezTo>
                    <a:pt x="24" y="1204"/>
                    <a:pt x="22" y="1212"/>
                    <a:pt x="19" y="1195"/>
                  </a:cubicBezTo>
                  <a:cubicBezTo>
                    <a:pt x="19" y="1198"/>
                    <a:pt x="19" y="1198"/>
                    <a:pt x="19" y="1198"/>
                  </a:cubicBezTo>
                  <a:cubicBezTo>
                    <a:pt x="18" y="1192"/>
                    <a:pt x="16" y="1188"/>
                    <a:pt x="17" y="1180"/>
                  </a:cubicBezTo>
                  <a:cubicBezTo>
                    <a:pt x="18" y="1180"/>
                    <a:pt x="18" y="1186"/>
                    <a:pt x="19" y="1189"/>
                  </a:cubicBezTo>
                  <a:cubicBezTo>
                    <a:pt x="20" y="1187"/>
                    <a:pt x="16" y="1179"/>
                    <a:pt x="17" y="1173"/>
                  </a:cubicBezTo>
                  <a:cubicBezTo>
                    <a:pt x="19" y="1178"/>
                    <a:pt x="21" y="1192"/>
                    <a:pt x="21" y="1201"/>
                  </a:cubicBezTo>
                  <a:cubicBezTo>
                    <a:pt x="22" y="1200"/>
                    <a:pt x="22" y="1200"/>
                    <a:pt x="23" y="1201"/>
                  </a:cubicBezTo>
                  <a:cubicBezTo>
                    <a:pt x="20" y="1174"/>
                    <a:pt x="16" y="1143"/>
                    <a:pt x="16" y="1116"/>
                  </a:cubicBezTo>
                  <a:cubicBezTo>
                    <a:pt x="18" y="1130"/>
                    <a:pt x="15" y="1110"/>
                    <a:pt x="18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8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5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6" y="1039"/>
                    <a:pt x="16" y="1039"/>
                    <a:pt x="16" y="1039"/>
                  </a:cubicBezTo>
                  <a:cubicBezTo>
                    <a:pt x="16" y="1038"/>
                    <a:pt x="16" y="1035"/>
                    <a:pt x="16" y="1032"/>
                  </a:cubicBezTo>
                  <a:cubicBezTo>
                    <a:pt x="18" y="1037"/>
                    <a:pt x="18" y="1037"/>
                    <a:pt x="18" y="1037"/>
                  </a:cubicBezTo>
                  <a:cubicBezTo>
                    <a:pt x="18" y="1022"/>
                    <a:pt x="15" y="1025"/>
                    <a:pt x="13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4" y="975"/>
                    <a:pt x="11" y="964"/>
                  </a:cubicBezTo>
                  <a:cubicBezTo>
                    <a:pt x="11" y="961"/>
                    <a:pt x="11" y="949"/>
                    <a:pt x="12" y="954"/>
                  </a:cubicBezTo>
                  <a:cubicBezTo>
                    <a:pt x="15" y="962"/>
                    <a:pt x="16" y="966"/>
                    <a:pt x="17" y="983"/>
                  </a:cubicBezTo>
                  <a:cubicBezTo>
                    <a:pt x="15" y="985"/>
                    <a:pt x="15" y="970"/>
                    <a:pt x="15" y="975"/>
                  </a:cubicBezTo>
                  <a:cubicBezTo>
                    <a:pt x="15" y="982"/>
                    <a:pt x="14" y="994"/>
                    <a:pt x="16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7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7" y="959"/>
                    <a:pt x="16" y="944"/>
                  </a:cubicBezTo>
                  <a:cubicBezTo>
                    <a:pt x="14" y="944"/>
                    <a:pt x="15" y="949"/>
                    <a:pt x="14" y="956"/>
                  </a:cubicBezTo>
                  <a:cubicBezTo>
                    <a:pt x="13" y="933"/>
                    <a:pt x="9" y="901"/>
                    <a:pt x="13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5" y="883"/>
                    <a:pt x="13" y="868"/>
                    <a:pt x="15" y="869"/>
                  </a:cubicBezTo>
                  <a:cubicBezTo>
                    <a:pt x="15" y="879"/>
                    <a:pt x="16" y="874"/>
                    <a:pt x="17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7" y="885"/>
                    <a:pt x="17" y="883"/>
                  </a:cubicBezTo>
                  <a:cubicBezTo>
                    <a:pt x="16" y="875"/>
                    <a:pt x="15" y="863"/>
                    <a:pt x="14" y="854"/>
                  </a:cubicBezTo>
                  <a:cubicBezTo>
                    <a:pt x="15" y="858"/>
                    <a:pt x="16" y="850"/>
                    <a:pt x="16" y="849"/>
                  </a:cubicBezTo>
                  <a:cubicBezTo>
                    <a:pt x="16" y="841"/>
                    <a:pt x="15" y="849"/>
                    <a:pt x="14" y="850"/>
                  </a:cubicBezTo>
                  <a:cubicBezTo>
                    <a:pt x="14" y="845"/>
                    <a:pt x="13" y="838"/>
                    <a:pt x="14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5" y="820"/>
                    <a:pt x="15" y="820"/>
                    <a:pt x="15" y="820"/>
                  </a:cubicBezTo>
                  <a:cubicBezTo>
                    <a:pt x="14" y="818"/>
                    <a:pt x="14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5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5" y="776"/>
                    <a:pt x="15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6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7" y="759"/>
                    <a:pt x="18" y="756"/>
                    <a:pt x="18" y="759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5" y="740"/>
                    <a:pt x="15" y="719"/>
                    <a:pt x="12" y="720"/>
                  </a:cubicBezTo>
                  <a:cubicBezTo>
                    <a:pt x="12" y="716"/>
                    <a:pt x="13" y="713"/>
                    <a:pt x="13" y="715"/>
                  </a:cubicBezTo>
                  <a:cubicBezTo>
                    <a:pt x="13" y="704"/>
                    <a:pt x="16" y="717"/>
                    <a:pt x="15" y="700"/>
                  </a:cubicBezTo>
                  <a:cubicBezTo>
                    <a:pt x="16" y="700"/>
                    <a:pt x="16" y="702"/>
                    <a:pt x="16" y="705"/>
                  </a:cubicBezTo>
                  <a:cubicBezTo>
                    <a:pt x="16" y="700"/>
                    <a:pt x="16" y="699"/>
                    <a:pt x="16" y="698"/>
                  </a:cubicBezTo>
                  <a:cubicBezTo>
                    <a:pt x="16" y="698"/>
                    <a:pt x="16" y="698"/>
                    <a:pt x="17" y="697"/>
                  </a:cubicBezTo>
                  <a:cubicBezTo>
                    <a:pt x="16" y="697"/>
                    <a:pt x="16" y="690"/>
                    <a:pt x="16" y="686"/>
                  </a:cubicBezTo>
                  <a:cubicBezTo>
                    <a:pt x="18" y="692"/>
                    <a:pt x="18" y="692"/>
                    <a:pt x="18" y="692"/>
                  </a:cubicBezTo>
                  <a:cubicBezTo>
                    <a:pt x="17" y="688"/>
                    <a:pt x="17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6" y="682"/>
                    <a:pt x="17" y="669"/>
                  </a:cubicBezTo>
                  <a:cubicBezTo>
                    <a:pt x="16" y="681"/>
                    <a:pt x="16" y="681"/>
                    <a:pt x="16" y="681"/>
                  </a:cubicBezTo>
                  <a:cubicBezTo>
                    <a:pt x="16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1" y="619"/>
                  </a:cubicBezTo>
                  <a:cubicBezTo>
                    <a:pt x="12" y="618"/>
                    <a:pt x="12" y="620"/>
                    <a:pt x="13" y="615"/>
                  </a:cubicBezTo>
                  <a:cubicBezTo>
                    <a:pt x="14" y="625"/>
                    <a:pt x="14" y="630"/>
                    <a:pt x="16" y="634"/>
                  </a:cubicBezTo>
                  <a:cubicBezTo>
                    <a:pt x="17" y="653"/>
                    <a:pt x="11" y="639"/>
                    <a:pt x="14" y="659"/>
                  </a:cubicBezTo>
                  <a:cubicBezTo>
                    <a:pt x="15" y="658"/>
                    <a:pt x="15" y="652"/>
                    <a:pt x="15" y="646"/>
                  </a:cubicBezTo>
                  <a:cubicBezTo>
                    <a:pt x="16" y="646"/>
                    <a:pt x="17" y="653"/>
                    <a:pt x="17" y="657"/>
                  </a:cubicBezTo>
                  <a:cubicBezTo>
                    <a:pt x="17" y="646"/>
                    <a:pt x="19" y="629"/>
                    <a:pt x="19" y="622"/>
                  </a:cubicBezTo>
                  <a:cubicBezTo>
                    <a:pt x="18" y="618"/>
                    <a:pt x="17" y="609"/>
                    <a:pt x="18" y="605"/>
                  </a:cubicBezTo>
                  <a:cubicBezTo>
                    <a:pt x="17" y="605"/>
                    <a:pt x="16" y="587"/>
                    <a:pt x="14" y="593"/>
                  </a:cubicBezTo>
                  <a:cubicBezTo>
                    <a:pt x="14" y="580"/>
                    <a:pt x="17" y="585"/>
                    <a:pt x="15" y="573"/>
                  </a:cubicBezTo>
                  <a:cubicBezTo>
                    <a:pt x="17" y="577"/>
                    <a:pt x="17" y="565"/>
                    <a:pt x="18" y="570"/>
                  </a:cubicBezTo>
                  <a:cubicBezTo>
                    <a:pt x="16" y="574"/>
                    <a:pt x="19" y="588"/>
                    <a:pt x="20" y="594"/>
                  </a:cubicBezTo>
                  <a:cubicBezTo>
                    <a:pt x="21" y="576"/>
                    <a:pt x="21" y="576"/>
                    <a:pt x="21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1" y="569"/>
                    <a:pt x="21" y="569"/>
                    <a:pt x="21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9" y="539"/>
                    <a:pt x="21" y="541"/>
                  </a:cubicBezTo>
                  <a:cubicBezTo>
                    <a:pt x="19" y="552"/>
                    <a:pt x="18" y="539"/>
                    <a:pt x="17" y="544"/>
                  </a:cubicBezTo>
                  <a:cubicBezTo>
                    <a:pt x="16" y="528"/>
                    <a:pt x="19" y="503"/>
                    <a:pt x="17" y="485"/>
                  </a:cubicBezTo>
                  <a:cubicBezTo>
                    <a:pt x="18" y="488"/>
                    <a:pt x="17" y="496"/>
                    <a:pt x="19" y="497"/>
                  </a:cubicBezTo>
                  <a:cubicBezTo>
                    <a:pt x="20" y="484"/>
                    <a:pt x="17" y="468"/>
                    <a:pt x="16" y="453"/>
                  </a:cubicBezTo>
                  <a:cubicBezTo>
                    <a:pt x="18" y="455"/>
                    <a:pt x="18" y="455"/>
                    <a:pt x="18" y="455"/>
                  </a:cubicBezTo>
                  <a:cubicBezTo>
                    <a:pt x="17" y="443"/>
                    <a:pt x="19" y="450"/>
                    <a:pt x="19" y="437"/>
                  </a:cubicBezTo>
                  <a:cubicBezTo>
                    <a:pt x="18" y="437"/>
                    <a:pt x="18" y="439"/>
                    <a:pt x="18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8" y="413"/>
                    <a:pt x="22" y="421"/>
                    <a:pt x="21" y="403"/>
                  </a:cubicBezTo>
                  <a:cubicBezTo>
                    <a:pt x="22" y="404"/>
                    <a:pt x="22" y="404"/>
                    <a:pt x="22" y="404"/>
                  </a:cubicBezTo>
                  <a:cubicBezTo>
                    <a:pt x="21" y="390"/>
                    <a:pt x="25" y="372"/>
                    <a:pt x="26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4" y="350"/>
                    <a:pt x="24" y="350"/>
                    <a:pt x="24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5" y="351"/>
                    <a:pt x="25" y="352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26" y="332"/>
                    <a:pt x="23" y="351"/>
                    <a:pt x="21" y="351"/>
                  </a:cubicBezTo>
                  <a:cubicBezTo>
                    <a:pt x="22" y="341"/>
                    <a:pt x="21" y="338"/>
                    <a:pt x="21" y="332"/>
                  </a:cubicBezTo>
                  <a:cubicBezTo>
                    <a:pt x="23" y="329"/>
                    <a:pt x="22" y="344"/>
                    <a:pt x="25" y="336"/>
                  </a:cubicBezTo>
                  <a:cubicBezTo>
                    <a:pt x="26" y="330"/>
                    <a:pt x="25" y="312"/>
                    <a:pt x="24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9" y="270"/>
                    <a:pt x="28" y="266"/>
                    <a:pt x="29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9" y="244"/>
                    <a:pt x="29" y="246"/>
                    <a:pt x="29" y="248"/>
                  </a:cubicBezTo>
                  <a:cubicBezTo>
                    <a:pt x="31" y="230"/>
                    <a:pt x="27" y="220"/>
                    <a:pt x="30" y="203"/>
                  </a:cubicBezTo>
                  <a:cubicBezTo>
                    <a:pt x="30" y="204"/>
                    <a:pt x="30" y="204"/>
                    <a:pt x="30" y="206"/>
                  </a:cubicBezTo>
                  <a:cubicBezTo>
                    <a:pt x="30" y="207"/>
                    <a:pt x="30" y="204"/>
                    <a:pt x="30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1" y="165"/>
                  </a:cubicBezTo>
                  <a:cubicBezTo>
                    <a:pt x="32" y="167"/>
                    <a:pt x="31" y="177"/>
                    <a:pt x="32" y="172"/>
                  </a:cubicBezTo>
                  <a:cubicBezTo>
                    <a:pt x="33" y="162"/>
                    <a:pt x="29" y="163"/>
                    <a:pt x="31" y="152"/>
                  </a:cubicBezTo>
                  <a:cubicBezTo>
                    <a:pt x="32" y="157"/>
                    <a:pt x="33" y="156"/>
                    <a:pt x="34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5" y="143"/>
                    <a:pt x="35" y="143"/>
                  </a:cubicBezTo>
                  <a:cubicBezTo>
                    <a:pt x="35" y="138"/>
                    <a:pt x="36" y="130"/>
                    <a:pt x="36" y="126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34" y="118"/>
                    <a:pt x="38" y="112"/>
                    <a:pt x="38" y="100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9" y="97"/>
                    <a:pt x="38" y="89"/>
                    <a:pt x="40" y="81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0" y="78"/>
                    <a:pt x="43" y="65"/>
                    <a:pt x="42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4" y="52"/>
                    <a:pt x="43" y="43"/>
                    <a:pt x="45" y="40"/>
                  </a:cubicBezTo>
                  <a:cubicBezTo>
                    <a:pt x="45" y="40"/>
                    <a:pt x="46" y="42"/>
                    <a:pt x="45" y="45"/>
                  </a:cubicBezTo>
                  <a:cubicBezTo>
                    <a:pt x="45" y="47"/>
                    <a:pt x="45" y="45"/>
                    <a:pt x="45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7" y="40"/>
                    <a:pt x="45" y="42"/>
                    <a:pt x="46" y="32"/>
                  </a:cubicBezTo>
                  <a:cubicBezTo>
                    <a:pt x="47" y="30"/>
                    <a:pt x="47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1"/>
                    <a:pt x="46" y="6"/>
                    <a:pt x="45" y="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2" y="20"/>
                    <a:pt x="43" y="8"/>
                    <a:pt x="42" y="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2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7" y="15"/>
                  </a:cubicBezTo>
                  <a:cubicBezTo>
                    <a:pt x="37" y="20"/>
                    <a:pt x="37" y="25"/>
                    <a:pt x="38" y="27"/>
                  </a:cubicBezTo>
                  <a:cubicBezTo>
                    <a:pt x="38" y="35"/>
                    <a:pt x="37" y="33"/>
                    <a:pt x="36" y="37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7" y="69"/>
                  </a:cubicBezTo>
                  <a:cubicBezTo>
                    <a:pt x="26" y="85"/>
                    <a:pt x="29" y="63"/>
                    <a:pt x="29" y="73"/>
                  </a:cubicBezTo>
                  <a:cubicBezTo>
                    <a:pt x="29" y="82"/>
                    <a:pt x="28" y="77"/>
                    <a:pt x="27" y="83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97"/>
                    <a:pt x="27" y="87"/>
                    <a:pt x="27" y="93"/>
                  </a:cubicBezTo>
                  <a:cubicBezTo>
                    <a:pt x="26" y="101"/>
                    <a:pt x="27" y="90"/>
                    <a:pt x="25" y="88"/>
                  </a:cubicBezTo>
                  <a:cubicBezTo>
                    <a:pt x="26" y="90"/>
                    <a:pt x="26" y="99"/>
                    <a:pt x="25" y="103"/>
                  </a:cubicBezTo>
                  <a:cubicBezTo>
                    <a:pt x="24" y="102"/>
                    <a:pt x="25" y="92"/>
                    <a:pt x="24" y="99"/>
                  </a:cubicBezTo>
                  <a:cubicBezTo>
                    <a:pt x="24" y="124"/>
                    <a:pt x="21" y="130"/>
                    <a:pt x="20" y="152"/>
                  </a:cubicBezTo>
                  <a:cubicBezTo>
                    <a:pt x="20" y="150"/>
                    <a:pt x="20" y="150"/>
                    <a:pt x="20" y="150"/>
                  </a:cubicBezTo>
                  <a:cubicBezTo>
                    <a:pt x="20" y="153"/>
                    <a:pt x="20" y="155"/>
                    <a:pt x="20" y="157"/>
                  </a:cubicBezTo>
                  <a:cubicBezTo>
                    <a:pt x="19" y="156"/>
                    <a:pt x="19" y="156"/>
                    <a:pt x="19" y="156"/>
                  </a:cubicBezTo>
                  <a:cubicBezTo>
                    <a:pt x="19" y="159"/>
                    <a:pt x="19" y="182"/>
                    <a:pt x="18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8" y="203"/>
                    <a:pt x="18" y="203"/>
                    <a:pt x="18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8" y="206"/>
                    <a:pt x="16" y="221"/>
                    <a:pt x="16" y="234"/>
                  </a:cubicBezTo>
                  <a:cubicBezTo>
                    <a:pt x="15" y="234"/>
                    <a:pt x="15" y="234"/>
                    <a:pt x="15" y="234"/>
                  </a:cubicBezTo>
                  <a:cubicBezTo>
                    <a:pt x="15" y="241"/>
                    <a:pt x="15" y="241"/>
                    <a:pt x="15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4" y="246"/>
                    <a:pt x="15" y="255"/>
                    <a:pt x="14" y="264"/>
                  </a:cubicBezTo>
                  <a:cubicBezTo>
                    <a:pt x="15" y="258"/>
                    <a:pt x="13" y="257"/>
                    <a:pt x="12" y="257"/>
                  </a:cubicBezTo>
                  <a:close/>
                  <a:moveTo>
                    <a:pt x="5" y="569"/>
                  </a:moveTo>
                  <a:cubicBezTo>
                    <a:pt x="5" y="573"/>
                    <a:pt x="5" y="573"/>
                    <a:pt x="5" y="573"/>
                  </a:cubicBezTo>
                  <a:cubicBezTo>
                    <a:pt x="4" y="572"/>
                    <a:pt x="4" y="571"/>
                    <a:pt x="5" y="569"/>
                  </a:cubicBezTo>
                  <a:cubicBezTo>
                    <a:pt x="5" y="564"/>
                    <a:pt x="5" y="564"/>
                    <a:pt x="5" y="564"/>
                  </a:cubicBezTo>
                  <a:cubicBezTo>
                    <a:pt x="6" y="565"/>
                    <a:pt x="5" y="567"/>
                    <a:pt x="5" y="569"/>
                  </a:cubicBezTo>
                  <a:close/>
                  <a:moveTo>
                    <a:pt x="9" y="1065"/>
                  </a:moveTo>
                  <a:cubicBezTo>
                    <a:pt x="9" y="1056"/>
                    <a:pt x="9" y="1056"/>
                    <a:pt x="9" y="1056"/>
                  </a:cubicBezTo>
                  <a:cubicBezTo>
                    <a:pt x="9" y="1058"/>
                    <a:pt x="10" y="1064"/>
                    <a:pt x="9" y="1062"/>
                  </a:cubicBezTo>
                  <a:cubicBezTo>
                    <a:pt x="9" y="1063"/>
                    <a:pt x="9" y="1066"/>
                    <a:pt x="9" y="1065"/>
                  </a:cubicBezTo>
                  <a:close/>
                  <a:moveTo>
                    <a:pt x="16" y="558"/>
                  </a:moveTo>
                  <a:cubicBezTo>
                    <a:pt x="17" y="562"/>
                    <a:pt x="17" y="562"/>
                    <a:pt x="17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6" y="558"/>
                  </a:lnTo>
                  <a:close/>
                  <a:moveTo>
                    <a:pt x="18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8" y="488"/>
                    <a:pt x="18" y="488"/>
                    <a:pt x="18" y="488"/>
                  </a:cubicBezTo>
                  <a:close/>
                  <a:moveTo>
                    <a:pt x="11" y="390"/>
                  </a:moveTo>
                  <a:cubicBezTo>
                    <a:pt x="13" y="395"/>
                    <a:pt x="11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1" y="399"/>
                    <a:pt x="9" y="396"/>
                    <a:pt x="11" y="390"/>
                  </a:cubicBezTo>
                  <a:close/>
                  <a:moveTo>
                    <a:pt x="7" y="552"/>
                  </a:moveTo>
                  <a:cubicBezTo>
                    <a:pt x="6" y="552"/>
                    <a:pt x="6" y="543"/>
                    <a:pt x="5" y="540"/>
                  </a:cubicBezTo>
                  <a:cubicBezTo>
                    <a:pt x="6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5" y="716"/>
                    <a:pt x="5" y="716"/>
                    <a:pt x="5" y="716"/>
                  </a:cubicBezTo>
                  <a:cubicBezTo>
                    <a:pt x="5" y="718"/>
                    <a:pt x="5" y="718"/>
                    <a:pt x="5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6" y="773"/>
                    <a:pt x="7" y="771"/>
                  </a:cubicBezTo>
                  <a:cubicBezTo>
                    <a:pt x="7" y="764"/>
                    <a:pt x="7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2" y="469"/>
                    <a:pt x="14" y="476"/>
                    <a:pt x="12" y="486"/>
                  </a:cubicBezTo>
                  <a:cubicBezTo>
                    <a:pt x="12" y="479"/>
                    <a:pt x="12" y="479"/>
                    <a:pt x="12" y="479"/>
                  </a:cubicBezTo>
                  <a:cubicBezTo>
                    <a:pt x="12" y="481"/>
                    <a:pt x="12" y="481"/>
                    <a:pt x="12" y="481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4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7" y="839"/>
                    <a:pt x="9" y="839"/>
                  </a:cubicBezTo>
                  <a:cubicBezTo>
                    <a:pt x="8" y="840"/>
                    <a:pt x="7" y="827"/>
                    <a:pt x="6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10" y="820"/>
                    <a:pt x="9" y="813"/>
                  </a:cubicBezTo>
                  <a:cubicBezTo>
                    <a:pt x="8" y="814"/>
                    <a:pt x="5" y="811"/>
                    <a:pt x="6" y="801"/>
                  </a:cubicBezTo>
                  <a:cubicBezTo>
                    <a:pt x="8" y="809"/>
                    <a:pt x="9" y="810"/>
                    <a:pt x="10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5" y="894"/>
                    <a:pt x="5" y="894"/>
                    <a:pt x="5" y="894"/>
                  </a:cubicBezTo>
                  <a:cubicBezTo>
                    <a:pt x="4" y="895"/>
                    <a:pt x="4" y="894"/>
                    <a:pt x="4" y="890"/>
                  </a:cubicBezTo>
                  <a:cubicBezTo>
                    <a:pt x="5" y="894"/>
                    <a:pt x="5" y="894"/>
                    <a:pt x="5" y="894"/>
                  </a:cubicBezTo>
                  <a:cubicBezTo>
                    <a:pt x="5" y="893"/>
                    <a:pt x="6" y="889"/>
                    <a:pt x="5" y="898"/>
                  </a:cubicBezTo>
                  <a:close/>
                  <a:moveTo>
                    <a:pt x="5" y="817"/>
                  </a:moveTo>
                  <a:cubicBezTo>
                    <a:pt x="5" y="829"/>
                    <a:pt x="5" y="829"/>
                    <a:pt x="5" y="829"/>
                  </a:cubicBezTo>
                  <a:cubicBezTo>
                    <a:pt x="5" y="826"/>
                    <a:pt x="5" y="818"/>
                    <a:pt x="5" y="817"/>
                  </a:cubicBezTo>
                  <a:close/>
                  <a:moveTo>
                    <a:pt x="6" y="875"/>
                  </a:moveTo>
                  <a:cubicBezTo>
                    <a:pt x="7" y="874"/>
                    <a:pt x="6" y="887"/>
                    <a:pt x="6" y="892"/>
                  </a:cubicBezTo>
                  <a:cubicBezTo>
                    <a:pt x="6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7" y="1155"/>
                    <a:pt x="17" y="1155"/>
                    <a:pt x="17" y="1155"/>
                  </a:cubicBezTo>
                  <a:lnTo>
                    <a:pt x="15" y="1152"/>
                  </a:lnTo>
                  <a:close/>
                  <a:moveTo>
                    <a:pt x="14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4" y="1067"/>
                    <a:pt x="14" y="1067"/>
                    <a:pt x="14" y="1067"/>
                  </a:cubicBezTo>
                  <a:lnTo>
                    <a:pt x="14" y="1073"/>
                  </a:lnTo>
                  <a:close/>
                  <a:moveTo>
                    <a:pt x="12" y="983"/>
                  </a:moveTo>
                  <a:cubicBezTo>
                    <a:pt x="12" y="984"/>
                    <a:pt x="12" y="985"/>
                    <a:pt x="12" y="986"/>
                  </a:cubicBezTo>
                  <a:cubicBezTo>
                    <a:pt x="11" y="992"/>
                    <a:pt x="11" y="1008"/>
                    <a:pt x="11" y="1017"/>
                  </a:cubicBezTo>
                  <a:cubicBezTo>
                    <a:pt x="11" y="1021"/>
                    <a:pt x="9" y="1010"/>
                    <a:pt x="8" y="1007"/>
                  </a:cubicBezTo>
                  <a:cubicBezTo>
                    <a:pt x="13" y="1011"/>
                    <a:pt x="8" y="995"/>
                    <a:pt x="9" y="987"/>
                  </a:cubicBezTo>
                  <a:cubicBezTo>
                    <a:pt x="10" y="989"/>
                    <a:pt x="10" y="994"/>
                    <a:pt x="11" y="995"/>
                  </a:cubicBezTo>
                  <a:cubicBezTo>
                    <a:pt x="11" y="993"/>
                    <a:pt x="11" y="988"/>
                    <a:pt x="11" y="985"/>
                  </a:cubicBezTo>
                  <a:cubicBezTo>
                    <a:pt x="10" y="984"/>
                    <a:pt x="10" y="983"/>
                    <a:pt x="10" y="982"/>
                  </a:cubicBezTo>
                  <a:cubicBezTo>
                    <a:pt x="10" y="983"/>
                    <a:pt x="10" y="984"/>
                    <a:pt x="11" y="985"/>
                  </a:cubicBezTo>
                  <a:cubicBezTo>
                    <a:pt x="11" y="986"/>
                    <a:pt x="11" y="986"/>
                    <a:pt x="12" y="986"/>
                  </a:cubicBezTo>
                  <a:cubicBezTo>
                    <a:pt x="12" y="984"/>
                    <a:pt x="12" y="983"/>
                    <a:pt x="12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10" y="873"/>
                    <a:pt x="9" y="867"/>
                  </a:cubicBezTo>
                  <a:cubicBezTo>
                    <a:pt x="10" y="866"/>
                    <a:pt x="10" y="868"/>
                    <a:pt x="10" y="871"/>
                  </a:cubicBezTo>
                  <a:cubicBezTo>
                    <a:pt x="11" y="871"/>
                    <a:pt x="11" y="873"/>
                    <a:pt x="11" y="876"/>
                  </a:cubicBezTo>
                  <a:cubicBezTo>
                    <a:pt x="11" y="874"/>
                    <a:pt x="11" y="872"/>
                    <a:pt x="10" y="871"/>
                  </a:cubicBezTo>
                  <a:close/>
                  <a:moveTo>
                    <a:pt x="13" y="876"/>
                  </a:moveTo>
                  <a:cubicBezTo>
                    <a:pt x="11" y="861"/>
                    <a:pt x="11" y="861"/>
                    <a:pt x="11" y="861"/>
                  </a:cubicBezTo>
                  <a:cubicBezTo>
                    <a:pt x="12" y="866"/>
                    <a:pt x="12" y="866"/>
                    <a:pt x="12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4" y="868"/>
                    <a:pt x="13" y="876"/>
                  </a:cubicBezTo>
                  <a:close/>
                  <a:moveTo>
                    <a:pt x="12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2" y="853"/>
                    <a:pt x="12" y="853"/>
                    <a:pt x="12" y="853"/>
                  </a:cubicBezTo>
                  <a:cubicBezTo>
                    <a:pt x="12" y="854"/>
                    <a:pt x="12" y="854"/>
                    <a:pt x="12" y="854"/>
                  </a:cubicBezTo>
                  <a:cubicBezTo>
                    <a:pt x="11" y="851"/>
                    <a:pt x="11" y="851"/>
                    <a:pt x="11" y="851"/>
                  </a:cubicBezTo>
                  <a:cubicBezTo>
                    <a:pt x="12" y="853"/>
                    <a:pt x="12" y="853"/>
                    <a:pt x="12" y="853"/>
                  </a:cubicBezTo>
                  <a:lnTo>
                    <a:pt x="12" y="836"/>
                  </a:lnTo>
                  <a:close/>
                  <a:moveTo>
                    <a:pt x="10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1" y="706"/>
                  </a:cubicBezTo>
                  <a:cubicBezTo>
                    <a:pt x="14" y="697"/>
                    <a:pt x="10" y="702"/>
                    <a:pt x="12" y="688"/>
                  </a:cubicBezTo>
                  <a:cubicBezTo>
                    <a:pt x="12" y="705"/>
                    <a:pt x="14" y="698"/>
                    <a:pt x="15" y="698"/>
                  </a:cubicBezTo>
                  <a:cubicBezTo>
                    <a:pt x="13" y="694"/>
                    <a:pt x="15" y="673"/>
                    <a:pt x="11" y="679"/>
                  </a:cubicBezTo>
                  <a:cubicBezTo>
                    <a:pt x="11" y="685"/>
                    <a:pt x="8" y="693"/>
                    <a:pt x="10" y="697"/>
                  </a:cubicBezTo>
                  <a:close/>
                  <a:moveTo>
                    <a:pt x="13" y="591"/>
                  </a:moveTo>
                  <a:cubicBezTo>
                    <a:pt x="13" y="581"/>
                    <a:pt x="13" y="581"/>
                    <a:pt x="13" y="581"/>
                  </a:cubicBezTo>
                  <a:cubicBezTo>
                    <a:pt x="13" y="592"/>
                    <a:pt x="13" y="592"/>
                    <a:pt x="13" y="592"/>
                  </a:cubicBezTo>
                  <a:lnTo>
                    <a:pt x="13" y="591"/>
                  </a:lnTo>
                  <a:close/>
                  <a:moveTo>
                    <a:pt x="24" y="313"/>
                  </a:moveTo>
                  <a:cubicBezTo>
                    <a:pt x="25" y="316"/>
                    <a:pt x="23" y="330"/>
                    <a:pt x="22" y="329"/>
                  </a:cubicBezTo>
                  <a:cubicBezTo>
                    <a:pt x="23" y="328"/>
                    <a:pt x="23" y="320"/>
                    <a:pt x="24" y="313"/>
                  </a:cubicBezTo>
                  <a:close/>
                  <a:moveTo>
                    <a:pt x="28" y="212"/>
                  </a:moveTo>
                  <a:cubicBezTo>
                    <a:pt x="27" y="218"/>
                    <a:pt x="29" y="226"/>
                    <a:pt x="27" y="228"/>
                  </a:cubicBezTo>
                  <a:cubicBezTo>
                    <a:pt x="27" y="216"/>
                    <a:pt x="27" y="216"/>
                    <a:pt x="27" y="216"/>
                  </a:cubicBezTo>
                  <a:cubicBezTo>
                    <a:pt x="28" y="215"/>
                    <a:pt x="27" y="210"/>
                    <a:pt x="28" y="212"/>
                  </a:cubicBezTo>
                  <a:close/>
                  <a:moveTo>
                    <a:pt x="32" y="139"/>
                  </a:moveTo>
                  <a:cubicBezTo>
                    <a:pt x="31" y="135"/>
                    <a:pt x="31" y="135"/>
                    <a:pt x="31" y="135"/>
                  </a:cubicBezTo>
                  <a:cubicBezTo>
                    <a:pt x="31" y="139"/>
                    <a:pt x="31" y="139"/>
                    <a:pt x="31" y="139"/>
                  </a:cubicBezTo>
                  <a:lnTo>
                    <a:pt x="32" y="139"/>
                  </a:lnTo>
                  <a:close/>
                  <a:moveTo>
                    <a:pt x="34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4" y="152"/>
                  </a:lnTo>
                  <a:close/>
                  <a:moveTo>
                    <a:pt x="37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9" y="74"/>
                    <a:pt x="39" y="74"/>
                    <a:pt x="39" y="74"/>
                  </a:cubicBezTo>
                  <a:lnTo>
                    <a:pt x="37" y="74"/>
                  </a:lnTo>
                  <a:close/>
                  <a:moveTo>
                    <a:pt x="35" y="79"/>
                  </a:moveTo>
                  <a:cubicBezTo>
                    <a:pt x="35" y="81"/>
                    <a:pt x="36" y="82"/>
                    <a:pt x="36" y="82"/>
                  </a:cubicBezTo>
                  <a:cubicBezTo>
                    <a:pt x="36" y="85"/>
                    <a:pt x="36" y="89"/>
                    <a:pt x="36" y="93"/>
                  </a:cubicBezTo>
                  <a:cubicBezTo>
                    <a:pt x="35" y="92"/>
                    <a:pt x="36" y="89"/>
                    <a:pt x="35" y="87"/>
                  </a:cubicBezTo>
                  <a:cubicBezTo>
                    <a:pt x="35" y="89"/>
                    <a:pt x="34" y="92"/>
                    <a:pt x="35" y="96"/>
                  </a:cubicBezTo>
                  <a:cubicBezTo>
                    <a:pt x="36" y="91"/>
                    <a:pt x="36" y="95"/>
                    <a:pt x="38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6" y="80"/>
                    <a:pt x="36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3" y="119"/>
                    <a:pt x="33" y="118"/>
                    <a:pt x="33" y="118"/>
                  </a:cubicBezTo>
                  <a:cubicBezTo>
                    <a:pt x="34" y="111"/>
                    <a:pt x="35" y="103"/>
                    <a:pt x="36" y="111"/>
                  </a:cubicBezTo>
                  <a:cubicBezTo>
                    <a:pt x="36" y="118"/>
                    <a:pt x="36" y="118"/>
                    <a:pt x="36" y="118"/>
                  </a:cubicBezTo>
                  <a:cubicBezTo>
                    <a:pt x="36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5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3" y="125"/>
                    <a:pt x="33" y="126"/>
                    <a:pt x="32" y="128"/>
                  </a:cubicBezTo>
                  <a:cubicBezTo>
                    <a:pt x="32" y="127"/>
                    <a:pt x="32" y="127"/>
                    <a:pt x="32" y="127"/>
                  </a:cubicBezTo>
                  <a:cubicBezTo>
                    <a:pt x="32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4" y="73"/>
                    <a:pt x="33" y="74"/>
                    <a:pt x="33" y="72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4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4" y="288"/>
                    <a:pt x="23" y="299"/>
                    <a:pt x="24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3" y="297"/>
                    <a:pt x="22" y="291"/>
                    <a:pt x="21" y="293"/>
                  </a:cubicBezTo>
                  <a:cubicBezTo>
                    <a:pt x="22" y="289"/>
                    <a:pt x="22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3" y="571"/>
                    <a:pt x="14" y="557"/>
                    <a:pt x="12" y="555"/>
                  </a:cubicBezTo>
                  <a:cubicBezTo>
                    <a:pt x="15" y="550"/>
                    <a:pt x="14" y="567"/>
                    <a:pt x="13" y="574"/>
                  </a:cubicBezTo>
                  <a:close/>
                  <a:moveTo>
                    <a:pt x="11" y="576"/>
                  </a:moveTo>
                  <a:cubicBezTo>
                    <a:pt x="11" y="580"/>
                    <a:pt x="11" y="580"/>
                    <a:pt x="11" y="580"/>
                  </a:cubicBezTo>
                  <a:cubicBezTo>
                    <a:pt x="11" y="584"/>
                    <a:pt x="13" y="584"/>
                    <a:pt x="12" y="591"/>
                  </a:cubicBezTo>
                  <a:cubicBezTo>
                    <a:pt x="11" y="589"/>
                    <a:pt x="12" y="586"/>
                    <a:pt x="12" y="584"/>
                  </a:cubicBezTo>
                  <a:cubicBezTo>
                    <a:pt x="11" y="585"/>
                    <a:pt x="11" y="584"/>
                    <a:pt x="11" y="580"/>
                  </a:cubicBezTo>
                  <a:cubicBezTo>
                    <a:pt x="11" y="579"/>
                    <a:pt x="11" y="578"/>
                    <a:pt x="11" y="576"/>
                  </a:cubicBezTo>
                  <a:close/>
                  <a:moveTo>
                    <a:pt x="14" y="413"/>
                  </a:moveTo>
                  <a:cubicBezTo>
                    <a:pt x="14" y="421"/>
                    <a:pt x="14" y="421"/>
                    <a:pt x="14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6" y="340"/>
                    <a:pt x="16" y="340"/>
                    <a:pt x="16" y="340"/>
                  </a:cubicBezTo>
                  <a:cubicBezTo>
                    <a:pt x="16" y="340"/>
                    <a:pt x="17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8" y="329"/>
                    <a:pt x="16" y="329"/>
                  </a:cubicBezTo>
                  <a:cubicBezTo>
                    <a:pt x="17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2" y="175"/>
                  </a:moveTo>
                  <a:cubicBezTo>
                    <a:pt x="22" y="179"/>
                    <a:pt x="22" y="180"/>
                    <a:pt x="21" y="185"/>
                  </a:cubicBezTo>
                  <a:cubicBezTo>
                    <a:pt x="21" y="182"/>
                    <a:pt x="21" y="177"/>
                    <a:pt x="22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3" y="384"/>
                    <a:pt x="14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4" y="383"/>
                    <a:pt x="16" y="381"/>
                    <a:pt x="15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4" y="376"/>
                    <a:pt x="13" y="386"/>
                  </a:cubicBezTo>
                  <a:cubicBezTo>
                    <a:pt x="12" y="389"/>
                    <a:pt x="12" y="379"/>
                    <a:pt x="12" y="375"/>
                  </a:cubicBezTo>
                  <a:close/>
                  <a:moveTo>
                    <a:pt x="20" y="163"/>
                  </a:moveTo>
                  <a:cubicBezTo>
                    <a:pt x="20" y="169"/>
                    <a:pt x="22" y="167"/>
                    <a:pt x="21" y="176"/>
                  </a:cubicBezTo>
                  <a:cubicBezTo>
                    <a:pt x="21" y="170"/>
                    <a:pt x="19" y="170"/>
                    <a:pt x="20" y="163"/>
                  </a:cubicBezTo>
                  <a:close/>
                  <a:moveTo>
                    <a:pt x="11" y="319"/>
                  </a:moveTo>
                  <a:cubicBezTo>
                    <a:pt x="11" y="319"/>
                    <a:pt x="11" y="319"/>
                    <a:pt x="11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2" y="326"/>
                    <a:pt x="12" y="326"/>
                    <a:pt x="12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4" y="163"/>
                    <a:pt x="34" y="162"/>
                    <a:pt x="34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8" y="604"/>
                    <a:pt x="18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9" y="621"/>
                  </a:moveTo>
                  <a:cubicBezTo>
                    <a:pt x="19" y="622"/>
                    <a:pt x="19" y="622"/>
                    <a:pt x="19" y="622"/>
                  </a:cubicBezTo>
                  <a:cubicBezTo>
                    <a:pt x="19" y="622"/>
                    <a:pt x="19" y="622"/>
                    <a:pt x="19" y="622"/>
                  </a:cubicBezTo>
                  <a:lnTo>
                    <a:pt x="19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5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6" y="1242"/>
                    <a:pt x="25" y="1238"/>
                  </a:cubicBezTo>
                  <a:cubicBezTo>
                    <a:pt x="26" y="1241"/>
                    <a:pt x="25" y="1244"/>
                    <a:pt x="26" y="1251"/>
                  </a:cubicBezTo>
                  <a:close/>
                  <a:moveTo>
                    <a:pt x="20" y="1164"/>
                  </a:moveTo>
                  <a:cubicBezTo>
                    <a:pt x="21" y="1168"/>
                    <a:pt x="21" y="1176"/>
                    <a:pt x="21" y="1176"/>
                  </a:cubicBezTo>
                  <a:cubicBezTo>
                    <a:pt x="21" y="1159"/>
                    <a:pt x="23" y="1179"/>
                    <a:pt x="24" y="1180"/>
                  </a:cubicBezTo>
                  <a:cubicBezTo>
                    <a:pt x="23" y="1170"/>
                    <a:pt x="22" y="1170"/>
                    <a:pt x="20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9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6" y="1133"/>
                    <a:pt x="18" y="1138"/>
                    <a:pt x="18" y="1143"/>
                  </a:cubicBezTo>
                  <a:cubicBezTo>
                    <a:pt x="18" y="1139"/>
                    <a:pt x="18" y="1135"/>
                    <a:pt x="19" y="1137"/>
                  </a:cubicBezTo>
                  <a:close/>
                  <a:moveTo>
                    <a:pt x="18" y="963"/>
                  </a:moveTo>
                  <a:cubicBezTo>
                    <a:pt x="18" y="965"/>
                    <a:pt x="18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8" y="955"/>
                    <a:pt x="18" y="961"/>
                    <a:pt x="18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6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5" y="933"/>
                  </a:moveTo>
                  <a:cubicBezTo>
                    <a:pt x="5" y="935"/>
                    <a:pt x="5" y="935"/>
                    <a:pt x="5" y="935"/>
                  </a:cubicBezTo>
                  <a:cubicBezTo>
                    <a:pt x="5" y="933"/>
                    <a:pt x="5" y="933"/>
                    <a:pt x="5" y="933"/>
                  </a:cubicBezTo>
                  <a:close/>
                  <a:moveTo>
                    <a:pt x="16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6" y="891"/>
                    <a:pt x="16" y="892"/>
                  </a:cubicBezTo>
                  <a:close/>
                  <a:moveTo>
                    <a:pt x="17" y="864"/>
                  </a:moveTo>
                  <a:cubicBezTo>
                    <a:pt x="18" y="868"/>
                    <a:pt x="18" y="868"/>
                    <a:pt x="18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6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6" y="818"/>
                    <a:pt x="16" y="818"/>
                    <a:pt x="16" y="818"/>
                  </a:cubicBezTo>
                  <a:lnTo>
                    <a:pt x="16" y="829"/>
                  </a:lnTo>
                  <a:close/>
                  <a:moveTo>
                    <a:pt x="20" y="453"/>
                  </a:moveTo>
                  <a:cubicBezTo>
                    <a:pt x="19" y="451"/>
                    <a:pt x="19" y="466"/>
                    <a:pt x="18" y="471"/>
                  </a:cubicBezTo>
                  <a:cubicBezTo>
                    <a:pt x="21" y="468"/>
                    <a:pt x="18" y="459"/>
                    <a:pt x="20" y="453"/>
                  </a:cubicBezTo>
                  <a:close/>
                  <a:moveTo>
                    <a:pt x="32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3" y="182"/>
                    <a:pt x="32" y="190"/>
                    <a:pt x="32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4"/>
            <p:cNvSpPr>
              <a:spLocks noEditPoints="1"/>
            </p:cNvSpPr>
            <p:nvPr/>
          </p:nvSpPr>
          <p:spPr bwMode="auto">
            <a:xfrm>
              <a:off x="5360987" y="1758950"/>
              <a:ext cx="136525" cy="3848100"/>
            </a:xfrm>
            <a:custGeom>
              <a:avLst/>
              <a:gdLst>
                <a:gd name="T0" fmla="*/ 27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3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1 w 47"/>
                <a:gd name="T19" fmla="*/ 666 h 1322"/>
                <a:gd name="T20" fmla="*/ 2 w 47"/>
                <a:gd name="T21" fmla="*/ 780 h 1322"/>
                <a:gd name="T22" fmla="*/ 5 w 47"/>
                <a:gd name="T23" fmla="*/ 940 h 1322"/>
                <a:gd name="T24" fmla="*/ 11 w 47"/>
                <a:gd name="T25" fmla="*/ 1102 h 1322"/>
                <a:gd name="T26" fmla="*/ 20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6 w 47"/>
                <a:gd name="T41" fmla="*/ 745 h 1322"/>
                <a:gd name="T42" fmla="*/ 18 w 47"/>
                <a:gd name="T43" fmla="*/ 692 h 1322"/>
                <a:gd name="T44" fmla="*/ 13 w 47"/>
                <a:gd name="T45" fmla="*/ 659 h 1322"/>
                <a:gd name="T46" fmla="*/ 21 w 47"/>
                <a:gd name="T47" fmla="*/ 576 h 1322"/>
                <a:gd name="T48" fmla="*/ 18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1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5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4 h 1322"/>
                <a:gd name="T72" fmla="*/ 4 w 47"/>
                <a:gd name="T73" fmla="*/ 716 h 1322"/>
                <a:gd name="T74" fmla="*/ 12 w 47"/>
                <a:gd name="T75" fmla="*/ 479 h 1322"/>
                <a:gd name="T76" fmla="*/ 8 w 47"/>
                <a:gd name="T77" fmla="*/ 813 h 1322"/>
                <a:gd name="T78" fmla="*/ 5 w 47"/>
                <a:gd name="T79" fmla="*/ 898 h 1322"/>
                <a:gd name="T80" fmla="*/ 6 w 47"/>
                <a:gd name="T81" fmla="*/ 892 h 1322"/>
                <a:gd name="T82" fmla="*/ 13 w 47"/>
                <a:gd name="T83" fmla="*/ 1073 h 1322"/>
                <a:gd name="T84" fmla="*/ 10 w 47"/>
                <a:gd name="T85" fmla="*/ 985 h 1322"/>
                <a:gd name="T86" fmla="*/ 11 w 47"/>
                <a:gd name="T87" fmla="*/ 861 h 1322"/>
                <a:gd name="T88" fmla="*/ 12 w 47"/>
                <a:gd name="T89" fmla="*/ 853 h 1322"/>
                <a:gd name="T90" fmla="*/ 13 w 47"/>
                <a:gd name="T91" fmla="*/ 591 h 1322"/>
                <a:gd name="T92" fmla="*/ 26 w 47"/>
                <a:gd name="T93" fmla="*/ 216 h 1322"/>
                <a:gd name="T94" fmla="*/ 36 w 47"/>
                <a:gd name="T95" fmla="*/ 74 h 1322"/>
                <a:gd name="T96" fmla="*/ 37 w 47"/>
                <a:gd name="T97" fmla="*/ 94 h 1322"/>
                <a:gd name="T98" fmla="*/ 33 w 47"/>
                <a:gd name="T99" fmla="*/ 118 h 1322"/>
                <a:gd name="T100" fmla="*/ 34 w 47"/>
                <a:gd name="T101" fmla="*/ 73 h 1322"/>
                <a:gd name="T102" fmla="*/ 11 w 47"/>
                <a:gd name="T103" fmla="*/ 576 h 1322"/>
                <a:gd name="T104" fmla="*/ 14 w 47"/>
                <a:gd name="T105" fmla="*/ 413 h 1322"/>
                <a:gd name="T106" fmla="*/ 15 w 47"/>
                <a:gd name="T107" fmla="*/ 335 h 1322"/>
                <a:gd name="T108" fmla="*/ 12 w 47"/>
                <a:gd name="T109" fmla="*/ 386 h 1322"/>
                <a:gd name="T110" fmla="*/ 11 w 47"/>
                <a:gd name="T111" fmla="*/ 319 h 1322"/>
                <a:gd name="T112" fmla="*/ 19 w 47"/>
                <a:gd name="T113" fmla="*/ 622 h 1322"/>
                <a:gd name="T114" fmla="*/ 25 w 47"/>
                <a:gd name="T115" fmla="*/ 1238 h 1322"/>
                <a:gd name="T116" fmla="*/ 18 w 47"/>
                <a:gd name="T117" fmla="*/ 1137 h 1322"/>
                <a:gd name="T118" fmla="*/ 15 w 47"/>
                <a:gd name="T119" fmla="*/ 921 h 1322"/>
                <a:gd name="T120" fmla="*/ 16 w 47"/>
                <a:gd name="T121" fmla="*/ 892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9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0" y="1300"/>
                    <a:pt x="29" y="1292"/>
                  </a:cubicBezTo>
                  <a:cubicBezTo>
                    <a:pt x="29" y="1299"/>
                    <a:pt x="30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7" y="1299"/>
                    <a:pt x="27" y="1299"/>
                    <a:pt x="27" y="1299"/>
                  </a:cubicBezTo>
                  <a:cubicBezTo>
                    <a:pt x="26" y="1293"/>
                    <a:pt x="26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7" y="1286"/>
                    <a:pt x="27" y="1286"/>
                    <a:pt x="27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7" y="746"/>
                    <a:pt x="17" y="747"/>
                    <a:pt x="18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4" y="604"/>
                    <a:pt x="3" y="603"/>
                    <a:pt x="3" y="606"/>
                  </a:cubicBezTo>
                  <a:close/>
                  <a:moveTo>
                    <a:pt x="3" y="714"/>
                  </a:moveTo>
                  <a:cubicBezTo>
                    <a:pt x="3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3" y="714"/>
                  </a:lnTo>
                  <a:close/>
                  <a:moveTo>
                    <a:pt x="15" y="785"/>
                  </a:moveTo>
                  <a:cubicBezTo>
                    <a:pt x="15" y="785"/>
                    <a:pt x="15" y="785"/>
                    <a:pt x="15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5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2" y="568"/>
                    <a:pt x="2" y="567"/>
                  </a:cubicBezTo>
                  <a:cubicBezTo>
                    <a:pt x="2" y="570"/>
                    <a:pt x="3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3" y="744"/>
                    <a:pt x="3" y="744"/>
                    <a:pt x="3" y="744"/>
                  </a:cubicBezTo>
                  <a:cubicBezTo>
                    <a:pt x="2" y="747"/>
                    <a:pt x="3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6" y="1039"/>
                    <a:pt x="16" y="1039"/>
                    <a:pt x="16" y="1039"/>
                  </a:cubicBezTo>
                  <a:cubicBezTo>
                    <a:pt x="16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6" y="1256"/>
                    <a:pt x="26" y="1256"/>
                  </a:cubicBezTo>
                  <a:cubicBezTo>
                    <a:pt x="26" y="1258"/>
                    <a:pt x="27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6" y="144"/>
                  </a:cubicBezTo>
                  <a:cubicBezTo>
                    <a:pt x="36" y="143"/>
                    <a:pt x="36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1" y="291"/>
                    <a:pt x="11" y="284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8" y="327"/>
                    <a:pt x="13" y="358"/>
                    <a:pt x="8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8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6" y="446"/>
                    <a:pt x="6" y="441"/>
                    <a:pt x="5" y="439"/>
                  </a:cubicBezTo>
                  <a:cubicBezTo>
                    <a:pt x="3" y="459"/>
                    <a:pt x="5" y="475"/>
                    <a:pt x="4" y="497"/>
                  </a:cubicBezTo>
                  <a:cubicBezTo>
                    <a:pt x="6" y="476"/>
                    <a:pt x="6" y="475"/>
                    <a:pt x="7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3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3" y="552"/>
                    <a:pt x="3" y="552"/>
                    <a:pt x="3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4" y="571"/>
                    <a:pt x="3" y="571"/>
                  </a:cubicBezTo>
                  <a:cubicBezTo>
                    <a:pt x="5" y="580"/>
                    <a:pt x="4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3" y="610"/>
                    <a:pt x="3" y="619"/>
                    <a:pt x="2" y="620"/>
                  </a:cubicBezTo>
                  <a:cubicBezTo>
                    <a:pt x="2" y="616"/>
                    <a:pt x="1" y="607"/>
                    <a:pt x="2" y="608"/>
                  </a:cubicBezTo>
                  <a:cubicBezTo>
                    <a:pt x="1" y="598"/>
                    <a:pt x="1" y="620"/>
                    <a:pt x="1" y="626"/>
                  </a:cubicBezTo>
                  <a:cubicBezTo>
                    <a:pt x="2" y="619"/>
                    <a:pt x="2" y="628"/>
                    <a:pt x="2" y="632"/>
                  </a:cubicBezTo>
                  <a:cubicBezTo>
                    <a:pt x="2" y="632"/>
                    <a:pt x="2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5" y="667"/>
                    <a:pt x="2" y="679"/>
                    <a:pt x="5" y="681"/>
                  </a:cubicBezTo>
                  <a:cubicBezTo>
                    <a:pt x="4" y="691"/>
                    <a:pt x="3" y="679"/>
                    <a:pt x="3" y="683"/>
                  </a:cubicBezTo>
                  <a:cubicBezTo>
                    <a:pt x="2" y="693"/>
                    <a:pt x="5" y="710"/>
                    <a:pt x="3" y="714"/>
                  </a:cubicBezTo>
                  <a:cubicBezTo>
                    <a:pt x="4" y="722"/>
                    <a:pt x="4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3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4" y="764"/>
                    <a:pt x="4" y="776"/>
                    <a:pt x="4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1" y="791"/>
                    <a:pt x="4" y="810"/>
                    <a:pt x="3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4" y="835"/>
                    <a:pt x="4" y="835"/>
                    <a:pt x="4" y="835"/>
                  </a:cubicBezTo>
                  <a:cubicBezTo>
                    <a:pt x="3" y="833"/>
                    <a:pt x="3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5" y="933"/>
                  </a:cubicBezTo>
                  <a:cubicBezTo>
                    <a:pt x="5" y="932"/>
                    <a:pt x="5" y="932"/>
                    <a:pt x="5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5" y="935"/>
                    <a:pt x="5" y="935"/>
                    <a:pt x="5" y="935"/>
                  </a:cubicBezTo>
                  <a:cubicBezTo>
                    <a:pt x="5" y="942"/>
                    <a:pt x="5" y="949"/>
                    <a:pt x="6" y="955"/>
                  </a:cubicBezTo>
                  <a:cubicBezTo>
                    <a:pt x="6" y="956"/>
                    <a:pt x="5" y="958"/>
                    <a:pt x="4" y="962"/>
                  </a:cubicBezTo>
                  <a:cubicBezTo>
                    <a:pt x="6" y="963"/>
                    <a:pt x="3" y="984"/>
                    <a:pt x="5" y="993"/>
                  </a:cubicBezTo>
                  <a:cubicBezTo>
                    <a:pt x="5" y="994"/>
                    <a:pt x="5" y="989"/>
                    <a:pt x="4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1" y="1077"/>
                    <a:pt x="11" y="1100"/>
                    <a:pt x="14" y="1114"/>
                  </a:cubicBezTo>
                  <a:cubicBezTo>
                    <a:pt x="12" y="1118"/>
                    <a:pt x="12" y="1106"/>
                    <a:pt x="11" y="1102"/>
                  </a:cubicBezTo>
                  <a:cubicBezTo>
                    <a:pt x="11" y="1110"/>
                    <a:pt x="8" y="1104"/>
                    <a:pt x="11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3" y="1160"/>
                    <a:pt x="16" y="1182"/>
                    <a:pt x="16" y="1204"/>
                  </a:cubicBezTo>
                  <a:cubicBezTo>
                    <a:pt x="16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1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5" y="1273"/>
                  </a:cubicBezTo>
                  <a:cubicBezTo>
                    <a:pt x="25" y="1268"/>
                    <a:pt x="23" y="1257"/>
                    <a:pt x="25" y="1256"/>
                  </a:cubicBezTo>
                  <a:cubicBezTo>
                    <a:pt x="26" y="1257"/>
                    <a:pt x="27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6" y="1268"/>
                    <a:pt x="26" y="1259"/>
                    <a:pt x="25" y="1253"/>
                  </a:cubicBezTo>
                  <a:cubicBezTo>
                    <a:pt x="25" y="1255"/>
                    <a:pt x="25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2" y="1242"/>
                    <a:pt x="22" y="1228"/>
                    <a:pt x="21" y="1223"/>
                  </a:cubicBezTo>
                  <a:cubicBezTo>
                    <a:pt x="23" y="1223"/>
                    <a:pt x="23" y="1230"/>
                    <a:pt x="24" y="1223"/>
                  </a:cubicBezTo>
                  <a:cubicBezTo>
                    <a:pt x="23" y="1204"/>
                    <a:pt x="22" y="1212"/>
                    <a:pt x="19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8" y="1192"/>
                    <a:pt x="16" y="1188"/>
                    <a:pt x="17" y="1180"/>
                  </a:cubicBezTo>
                  <a:cubicBezTo>
                    <a:pt x="18" y="1180"/>
                    <a:pt x="18" y="1186"/>
                    <a:pt x="19" y="1189"/>
                  </a:cubicBezTo>
                  <a:cubicBezTo>
                    <a:pt x="19" y="1187"/>
                    <a:pt x="16" y="1179"/>
                    <a:pt x="17" y="1173"/>
                  </a:cubicBezTo>
                  <a:cubicBezTo>
                    <a:pt x="19" y="1178"/>
                    <a:pt x="20" y="1192"/>
                    <a:pt x="21" y="1201"/>
                  </a:cubicBezTo>
                  <a:cubicBezTo>
                    <a:pt x="21" y="1200"/>
                    <a:pt x="22" y="1200"/>
                    <a:pt x="23" y="1201"/>
                  </a:cubicBezTo>
                  <a:cubicBezTo>
                    <a:pt x="19" y="1174"/>
                    <a:pt x="16" y="1143"/>
                    <a:pt x="15" y="1116"/>
                  </a:cubicBezTo>
                  <a:cubicBezTo>
                    <a:pt x="18" y="1130"/>
                    <a:pt x="15" y="1110"/>
                    <a:pt x="17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7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5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6" y="1039"/>
                    <a:pt x="16" y="1039"/>
                    <a:pt x="16" y="1039"/>
                  </a:cubicBezTo>
                  <a:cubicBezTo>
                    <a:pt x="16" y="1038"/>
                    <a:pt x="16" y="1035"/>
                    <a:pt x="16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3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3" y="975"/>
                    <a:pt x="11" y="964"/>
                  </a:cubicBezTo>
                  <a:cubicBezTo>
                    <a:pt x="11" y="961"/>
                    <a:pt x="10" y="949"/>
                    <a:pt x="12" y="954"/>
                  </a:cubicBezTo>
                  <a:cubicBezTo>
                    <a:pt x="14" y="962"/>
                    <a:pt x="16" y="966"/>
                    <a:pt x="16" y="983"/>
                  </a:cubicBezTo>
                  <a:cubicBezTo>
                    <a:pt x="15" y="985"/>
                    <a:pt x="14" y="970"/>
                    <a:pt x="14" y="975"/>
                  </a:cubicBezTo>
                  <a:cubicBezTo>
                    <a:pt x="15" y="982"/>
                    <a:pt x="14" y="994"/>
                    <a:pt x="16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7" y="959"/>
                    <a:pt x="15" y="944"/>
                  </a:cubicBezTo>
                  <a:cubicBezTo>
                    <a:pt x="13" y="944"/>
                    <a:pt x="14" y="949"/>
                    <a:pt x="14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4" y="883"/>
                    <a:pt x="12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7" y="885"/>
                    <a:pt x="17" y="883"/>
                  </a:cubicBezTo>
                  <a:cubicBezTo>
                    <a:pt x="15" y="875"/>
                    <a:pt x="15" y="863"/>
                    <a:pt x="14" y="854"/>
                  </a:cubicBezTo>
                  <a:cubicBezTo>
                    <a:pt x="15" y="858"/>
                    <a:pt x="15" y="850"/>
                    <a:pt x="16" y="849"/>
                  </a:cubicBezTo>
                  <a:cubicBezTo>
                    <a:pt x="15" y="841"/>
                    <a:pt x="15" y="849"/>
                    <a:pt x="14" y="850"/>
                  </a:cubicBezTo>
                  <a:cubicBezTo>
                    <a:pt x="14" y="845"/>
                    <a:pt x="12" y="838"/>
                    <a:pt x="14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4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5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4" y="776"/>
                    <a:pt x="15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6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8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5" y="740"/>
                    <a:pt x="15" y="719"/>
                    <a:pt x="12" y="720"/>
                  </a:cubicBezTo>
                  <a:cubicBezTo>
                    <a:pt x="12" y="716"/>
                    <a:pt x="13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6" y="700"/>
                    <a:pt x="15" y="702"/>
                    <a:pt x="16" y="705"/>
                  </a:cubicBezTo>
                  <a:cubicBezTo>
                    <a:pt x="16" y="700"/>
                    <a:pt x="16" y="699"/>
                    <a:pt x="15" y="698"/>
                  </a:cubicBezTo>
                  <a:cubicBezTo>
                    <a:pt x="16" y="698"/>
                    <a:pt x="16" y="698"/>
                    <a:pt x="16" y="697"/>
                  </a:cubicBezTo>
                  <a:cubicBezTo>
                    <a:pt x="15" y="697"/>
                    <a:pt x="16" y="690"/>
                    <a:pt x="16" y="686"/>
                  </a:cubicBezTo>
                  <a:cubicBezTo>
                    <a:pt x="18" y="692"/>
                    <a:pt x="18" y="692"/>
                    <a:pt x="18" y="692"/>
                  </a:cubicBezTo>
                  <a:cubicBezTo>
                    <a:pt x="17" y="688"/>
                    <a:pt x="17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6" y="682"/>
                    <a:pt x="17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0" y="619"/>
                  </a:cubicBezTo>
                  <a:cubicBezTo>
                    <a:pt x="12" y="618"/>
                    <a:pt x="12" y="620"/>
                    <a:pt x="13" y="615"/>
                  </a:cubicBezTo>
                  <a:cubicBezTo>
                    <a:pt x="13" y="625"/>
                    <a:pt x="14" y="630"/>
                    <a:pt x="16" y="634"/>
                  </a:cubicBezTo>
                  <a:cubicBezTo>
                    <a:pt x="17" y="653"/>
                    <a:pt x="11" y="639"/>
                    <a:pt x="13" y="659"/>
                  </a:cubicBezTo>
                  <a:cubicBezTo>
                    <a:pt x="15" y="658"/>
                    <a:pt x="15" y="652"/>
                    <a:pt x="14" y="646"/>
                  </a:cubicBezTo>
                  <a:cubicBezTo>
                    <a:pt x="16" y="646"/>
                    <a:pt x="17" y="653"/>
                    <a:pt x="17" y="657"/>
                  </a:cubicBezTo>
                  <a:cubicBezTo>
                    <a:pt x="17" y="646"/>
                    <a:pt x="19" y="629"/>
                    <a:pt x="19" y="622"/>
                  </a:cubicBezTo>
                  <a:cubicBezTo>
                    <a:pt x="18" y="618"/>
                    <a:pt x="17" y="609"/>
                    <a:pt x="18" y="605"/>
                  </a:cubicBezTo>
                  <a:cubicBezTo>
                    <a:pt x="17" y="605"/>
                    <a:pt x="16" y="587"/>
                    <a:pt x="14" y="593"/>
                  </a:cubicBezTo>
                  <a:cubicBezTo>
                    <a:pt x="14" y="580"/>
                    <a:pt x="17" y="585"/>
                    <a:pt x="15" y="573"/>
                  </a:cubicBezTo>
                  <a:cubicBezTo>
                    <a:pt x="17" y="577"/>
                    <a:pt x="16" y="565"/>
                    <a:pt x="18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1" y="576"/>
                    <a:pt x="21" y="576"/>
                    <a:pt x="21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9" y="539"/>
                    <a:pt x="20" y="541"/>
                  </a:cubicBezTo>
                  <a:cubicBezTo>
                    <a:pt x="19" y="552"/>
                    <a:pt x="18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7" y="496"/>
                    <a:pt x="18" y="497"/>
                  </a:cubicBezTo>
                  <a:cubicBezTo>
                    <a:pt x="20" y="484"/>
                    <a:pt x="17" y="468"/>
                    <a:pt x="16" y="453"/>
                  </a:cubicBezTo>
                  <a:cubicBezTo>
                    <a:pt x="18" y="455"/>
                    <a:pt x="18" y="455"/>
                    <a:pt x="18" y="455"/>
                  </a:cubicBezTo>
                  <a:cubicBezTo>
                    <a:pt x="16" y="443"/>
                    <a:pt x="19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7" y="413"/>
                    <a:pt x="22" y="421"/>
                    <a:pt x="21" y="403"/>
                  </a:cubicBezTo>
                  <a:cubicBezTo>
                    <a:pt x="22" y="404"/>
                    <a:pt x="22" y="404"/>
                    <a:pt x="22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5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3" y="351"/>
                    <a:pt x="21" y="351"/>
                  </a:cubicBezTo>
                  <a:cubicBezTo>
                    <a:pt x="22" y="341"/>
                    <a:pt x="20" y="338"/>
                    <a:pt x="21" y="332"/>
                  </a:cubicBezTo>
                  <a:cubicBezTo>
                    <a:pt x="23" y="329"/>
                    <a:pt x="22" y="344"/>
                    <a:pt x="24" y="336"/>
                  </a:cubicBezTo>
                  <a:cubicBezTo>
                    <a:pt x="25" y="330"/>
                    <a:pt x="25" y="312"/>
                    <a:pt x="23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9" y="270"/>
                    <a:pt x="28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8" y="244"/>
                    <a:pt x="28" y="246"/>
                    <a:pt x="29" y="248"/>
                  </a:cubicBezTo>
                  <a:cubicBezTo>
                    <a:pt x="31" y="230"/>
                    <a:pt x="27" y="220"/>
                    <a:pt x="29" y="203"/>
                  </a:cubicBezTo>
                  <a:cubicBezTo>
                    <a:pt x="30" y="204"/>
                    <a:pt x="30" y="204"/>
                    <a:pt x="30" y="206"/>
                  </a:cubicBezTo>
                  <a:cubicBezTo>
                    <a:pt x="30" y="207"/>
                    <a:pt x="30" y="204"/>
                    <a:pt x="30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1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3" y="162"/>
                    <a:pt x="29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5" y="143"/>
                    <a:pt x="35" y="143"/>
                  </a:cubicBezTo>
                  <a:cubicBezTo>
                    <a:pt x="34" y="138"/>
                    <a:pt x="35" y="130"/>
                    <a:pt x="36" y="126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34" y="118"/>
                    <a:pt x="37" y="112"/>
                    <a:pt x="38" y="100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8" y="97"/>
                    <a:pt x="38" y="89"/>
                    <a:pt x="40" y="81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0" y="78"/>
                    <a:pt x="43" y="65"/>
                    <a:pt x="41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5" y="40"/>
                    <a:pt x="46" y="42"/>
                    <a:pt x="45" y="45"/>
                  </a:cubicBezTo>
                  <a:cubicBezTo>
                    <a:pt x="45" y="47"/>
                    <a:pt x="45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6" y="40"/>
                    <a:pt x="44" y="42"/>
                    <a:pt x="46" y="32"/>
                  </a:cubicBezTo>
                  <a:cubicBezTo>
                    <a:pt x="46" y="30"/>
                    <a:pt x="47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6" y="6"/>
                    <a:pt x="45" y="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2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7" y="15"/>
                  </a:cubicBezTo>
                  <a:cubicBezTo>
                    <a:pt x="36" y="20"/>
                    <a:pt x="37" y="25"/>
                    <a:pt x="38" y="27"/>
                  </a:cubicBezTo>
                  <a:cubicBezTo>
                    <a:pt x="38" y="35"/>
                    <a:pt x="37" y="33"/>
                    <a:pt x="36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6" y="69"/>
                  </a:cubicBezTo>
                  <a:cubicBezTo>
                    <a:pt x="26" y="85"/>
                    <a:pt x="29" y="63"/>
                    <a:pt x="29" y="73"/>
                  </a:cubicBezTo>
                  <a:cubicBezTo>
                    <a:pt x="29" y="82"/>
                    <a:pt x="28" y="77"/>
                    <a:pt x="27" y="83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8" y="97"/>
                    <a:pt x="27" y="87"/>
                    <a:pt x="27" y="93"/>
                  </a:cubicBezTo>
                  <a:cubicBezTo>
                    <a:pt x="25" y="101"/>
                    <a:pt x="27" y="90"/>
                    <a:pt x="25" y="88"/>
                  </a:cubicBezTo>
                  <a:cubicBezTo>
                    <a:pt x="25" y="90"/>
                    <a:pt x="26" y="99"/>
                    <a:pt x="25" y="103"/>
                  </a:cubicBezTo>
                  <a:cubicBezTo>
                    <a:pt x="24" y="102"/>
                    <a:pt x="25" y="92"/>
                    <a:pt x="24" y="99"/>
                  </a:cubicBezTo>
                  <a:cubicBezTo>
                    <a:pt x="24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20" y="155"/>
                    <a:pt x="19" y="157"/>
                  </a:cubicBezTo>
                  <a:cubicBezTo>
                    <a:pt x="19" y="156"/>
                    <a:pt x="19" y="156"/>
                    <a:pt x="19" y="156"/>
                  </a:cubicBezTo>
                  <a:cubicBezTo>
                    <a:pt x="18" y="159"/>
                    <a:pt x="19" y="182"/>
                    <a:pt x="18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5" y="241"/>
                    <a:pt x="15" y="241"/>
                    <a:pt x="15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4" y="246"/>
                    <a:pt x="15" y="255"/>
                    <a:pt x="14" y="264"/>
                  </a:cubicBezTo>
                  <a:cubicBezTo>
                    <a:pt x="14" y="258"/>
                    <a:pt x="13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9" y="1056"/>
                    <a:pt x="9" y="1056"/>
                    <a:pt x="9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9" y="1063"/>
                    <a:pt x="9" y="1066"/>
                    <a:pt x="9" y="1065"/>
                  </a:cubicBezTo>
                  <a:close/>
                  <a:moveTo>
                    <a:pt x="16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6" y="558"/>
                  </a:lnTo>
                  <a:close/>
                  <a:moveTo>
                    <a:pt x="18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7" y="488"/>
                    <a:pt x="17" y="488"/>
                    <a:pt x="17" y="488"/>
                  </a:cubicBezTo>
                  <a:lnTo>
                    <a:pt x="18" y="488"/>
                  </a:lnTo>
                  <a:close/>
                  <a:moveTo>
                    <a:pt x="11" y="390"/>
                  </a:moveTo>
                  <a:cubicBezTo>
                    <a:pt x="12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0" y="399"/>
                    <a:pt x="9" y="396"/>
                    <a:pt x="11" y="390"/>
                  </a:cubicBezTo>
                  <a:close/>
                  <a:moveTo>
                    <a:pt x="7" y="552"/>
                  </a:moveTo>
                  <a:cubicBezTo>
                    <a:pt x="6" y="552"/>
                    <a:pt x="6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6" y="771"/>
                  </a:cubicBezTo>
                  <a:cubicBezTo>
                    <a:pt x="6" y="764"/>
                    <a:pt x="7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4" y="476"/>
                    <a:pt x="12" y="486"/>
                  </a:cubicBezTo>
                  <a:cubicBezTo>
                    <a:pt x="12" y="479"/>
                    <a:pt x="12" y="479"/>
                    <a:pt x="12" y="479"/>
                  </a:cubicBezTo>
                  <a:cubicBezTo>
                    <a:pt x="12" y="481"/>
                    <a:pt x="12" y="481"/>
                    <a:pt x="12" y="481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7" y="839"/>
                    <a:pt x="9" y="839"/>
                  </a:cubicBezTo>
                  <a:cubicBezTo>
                    <a:pt x="8" y="840"/>
                    <a:pt x="6" y="827"/>
                    <a:pt x="6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6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4" y="894"/>
                    <a:pt x="4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5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5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5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7" y="1155"/>
                    <a:pt x="17" y="1155"/>
                    <a:pt x="17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4" y="1067"/>
                    <a:pt x="14" y="1067"/>
                    <a:pt x="14" y="1067"/>
                  </a:cubicBezTo>
                  <a:lnTo>
                    <a:pt x="13" y="1073"/>
                  </a:lnTo>
                  <a:close/>
                  <a:moveTo>
                    <a:pt x="12" y="983"/>
                  </a:moveTo>
                  <a:cubicBezTo>
                    <a:pt x="12" y="984"/>
                    <a:pt x="11" y="985"/>
                    <a:pt x="11" y="986"/>
                  </a:cubicBezTo>
                  <a:cubicBezTo>
                    <a:pt x="11" y="992"/>
                    <a:pt x="10" y="1008"/>
                    <a:pt x="11" y="1017"/>
                  </a:cubicBezTo>
                  <a:cubicBezTo>
                    <a:pt x="10" y="1021"/>
                    <a:pt x="9" y="1010"/>
                    <a:pt x="8" y="1007"/>
                  </a:cubicBezTo>
                  <a:cubicBezTo>
                    <a:pt x="13" y="1011"/>
                    <a:pt x="8" y="995"/>
                    <a:pt x="9" y="987"/>
                  </a:cubicBezTo>
                  <a:cubicBezTo>
                    <a:pt x="10" y="989"/>
                    <a:pt x="9" y="994"/>
                    <a:pt x="10" y="995"/>
                  </a:cubicBezTo>
                  <a:cubicBezTo>
                    <a:pt x="11" y="993"/>
                    <a:pt x="11" y="988"/>
                    <a:pt x="10" y="985"/>
                  </a:cubicBezTo>
                  <a:cubicBezTo>
                    <a:pt x="10" y="984"/>
                    <a:pt x="10" y="983"/>
                    <a:pt x="10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1" y="986"/>
                    <a:pt x="11" y="986"/>
                    <a:pt x="11" y="986"/>
                  </a:cubicBezTo>
                  <a:cubicBezTo>
                    <a:pt x="11" y="984"/>
                    <a:pt x="11" y="983"/>
                    <a:pt x="12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9" y="873"/>
                    <a:pt x="9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0" y="871"/>
                    <a:pt x="10" y="873"/>
                    <a:pt x="11" y="876"/>
                  </a:cubicBezTo>
                  <a:cubicBezTo>
                    <a:pt x="11" y="874"/>
                    <a:pt x="10" y="872"/>
                    <a:pt x="10" y="871"/>
                  </a:cubicBezTo>
                  <a:close/>
                  <a:moveTo>
                    <a:pt x="13" y="876"/>
                  </a:moveTo>
                  <a:cubicBezTo>
                    <a:pt x="11" y="861"/>
                    <a:pt x="11" y="861"/>
                    <a:pt x="11" y="861"/>
                  </a:cubicBezTo>
                  <a:cubicBezTo>
                    <a:pt x="12" y="866"/>
                    <a:pt x="12" y="866"/>
                    <a:pt x="12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4" y="868"/>
                    <a:pt x="13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2" y="853"/>
                    <a:pt x="12" y="853"/>
                    <a:pt x="12" y="853"/>
                  </a:cubicBezTo>
                  <a:cubicBezTo>
                    <a:pt x="12" y="854"/>
                    <a:pt x="12" y="854"/>
                    <a:pt x="12" y="854"/>
                  </a:cubicBezTo>
                  <a:cubicBezTo>
                    <a:pt x="11" y="851"/>
                    <a:pt x="11" y="851"/>
                    <a:pt x="11" y="851"/>
                  </a:cubicBezTo>
                  <a:cubicBezTo>
                    <a:pt x="12" y="853"/>
                    <a:pt x="12" y="853"/>
                    <a:pt x="12" y="853"/>
                  </a:cubicBezTo>
                  <a:lnTo>
                    <a:pt x="11" y="836"/>
                  </a:lnTo>
                  <a:close/>
                  <a:moveTo>
                    <a:pt x="10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1" y="706"/>
                  </a:cubicBezTo>
                  <a:cubicBezTo>
                    <a:pt x="14" y="697"/>
                    <a:pt x="10" y="702"/>
                    <a:pt x="12" y="688"/>
                  </a:cubicBezTo>
                  <a:cubicBezTo>
                    <a:pt x="11" y="705"/>
                    <a:pt x="13" y="698"/>
                    <a:pt x="15" y="698"/>
                  </a:cubicBezTo>
                  <a:cubicBezTo>
                    <a:pt x="13" y="694"/>
                    <a:pt x="14" y="673"/>
                    <a:pt x="10" y="679"/>
                  </a:cubicBezTo>
                  <a:cubicBezTo>
                    <a:pt x="11" y="685"/>
                    <a:pt x="7" y="693"/>
                    <a:pt x="10" y="697"/>
                  </a:cubicBezTo>
                  <a:close/>
                  <a:moveTo>
                    <a:pt x="13" y="591"/>
                  </a:moveTo>
                  <a:cubicBezTo>
                    <a:pt x="13" y="581"/>
                    <a:pt x="13" y="581"/>
                    <a:pt x="13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3" y="591"/>
                  </a:lnTo>
                  <a:close/>
                  <a:moveTo>
                    <a:pt x="23" y="313"/>
                  </a:moveTo>
                  <a:cubicBezTo>
                    <a:pt x="25" y="316"/>
                    <a:pt x="23" y="330"/>
                    <a:pt x="22" y="329"/>
                  </a:cubicBezTo>
                  <a:cubicBezTo>
                    <a:pt x="22" y="328"/>
                    <a:pt x="23" y="320"/>
                    <a:pt x="23" y="313"/>
                  </a:cubicBezTo>
                  <a:close/>
                  <a:moveTo>
                    <a:pt x="28" y="212"/>
                  </a:moveTo>
                  <a:cubicBezTo>
                    <a:pt x="27" y="218"/>
                    <a:pt x="29" y="226"/>
                    <a:pt x="27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7" y="210"/>
                    <a:pt x="28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2" y="139"/>
                  </a:lnTo>
                  <a:close/>
                  <a:moveTo>
                    <a:pt x="34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4" y="152"/>
                  </a:lnTo>
                  <a:close/>
                  <a:moveTo>
                    <a:pt x="36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5" y="79"/>
                  </a:moveTo>
                  <a:cubicBezTo>
                    <a:pt x="35" y="81"/>
                    <a:pt x="35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6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3" y="118"/>
                    <a:pt x="33" y="118"/>
                  </a:cubicBezTo>
                  <a:cubicBezTo>
                    <a:pt x="34" y="111"/>
                    <a:pt x="35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4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2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2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4" y="73"/>
                    <a:pt x="33" y="74"/>
                    <a:pt x="33" y="72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4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3" y="299"/>
                    <a:pt x="24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2" y="297"/>
                    <a:pt x="21" y="291"/>
                    <a:pt x="21" y="293"/>
                  </a:cubicBezTo>
                  <a:cubicBezTo>
                    <a:pt x="22" y="289"/>
                    <a:pt x="22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2" y="571"/>
                    <a:pt x="14" y="557"/>
                    <a:pt x="12" y="555"/>
                  </a:cubicBezTo>
                  <a:cubicBezTo>
                    <a:pt x="15" y="550"/>
                    <a:pt x="14" y="567"/>
                    <a:pt x="13" y="574"/>
                  </a:cubicBezTo>
                  <a:close/>
                  <a:moveTo>
                    <a:pt x="11" y="576"/>
                  </a:moveTo>
                  <a:cubicBezTo>
                    <a:pt x="11" y="580"/>
                    <a:pt x="11" y="580"/>
                    <a:pt x="11" y="580"/>
                  </a:cubicBezTo>
                  <a:cubicBezTo>
                    <a:pt x="11" y="584"/>
                    <a:pt x="13" y="584"/>
                    <a:pt x="12" y="591"/>
                  </a:cubicBezTo>
                  <a:cubicBezTo>
                    <a:pt x="11" y="589"/>
                    <a:pt x="12" y="586"/>
                    <a:pt x="11" y="584"/>
                  </a:cubicBezTo>
                  <a:cubicBezTo>
                    <a:pt x="10" y="585"/>
                    <a:pt x="11" y="584"/>
                    <a:pt x="11" y="580"/>
                  </a:cubicBezTo>
                  <a:cubicBezTo>
                    <a:pt x="10" y="579"/>
                    <a:pt x="10" y="578"/>
                    <a:pt x="11" y="576"/>
                  </a:cubicBezTo>
                  <a:close/>
                  <a:moveTo>
                    <a:pt x="14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6" y="340"/>
                    <a:pt x="17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6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2" y="175"/>
                  </a:moveTo>
                  <a:cubicBezTo>
                    <a:pt x="22" y="179"/>
                    <a:pt x="22" y="180"/>
                    <a:pt x="21" y="185"/>
                  </a:cubicBezTo>
                  <a:cubicBezTo>
                    <a:pt x="21" y="182"/>
                    <a:pt x="21" y="177"/>
                    <a:pt x="22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4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3" y="383"/>
                    <a:pt x="16" y="381"/>
                    <a:pt x="14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3" y="376"/>
                    <a:pt x="12" y="386"/>
                  </a:cubicBezTo>
                  <a:cubicBezTo>
                    <a:pt x="12" y="389"/>
                    <a:pt x="11" y="379"/>
                    <a:pt x="12" y="375"/>
                  </a:cubicBezTo>
                  <a:close/>
                  <a:moveTo>
                    <a:pt x="20" y="163"/>
                  </a:moveTo>
                  <a:cubicBezTo>
                    <a:pt x="20" y="169"/>
                    <a:pt x="22" y="167"/>
                    <a:pt x="20" y="176"/>
                  </a:cubicBezTo>
                  <a:cubicBezTo>
                    <a:pt x="20" y="170"/>
                    <a:pt x="18" y="170"/>
                    <a:pt x="20" y="163"/>
                  </a:cubicBezTo>
                  <a:close/>
                  <a:moveTo>
                    <a:pt x="11" y="319"/>
                  </a:moveTo>
                  <a:cubicBezTo>
                    <a:pt x="11" y="319"/>
                    <a:pt x="11" y="319"/>
                    <a:pt x="11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8" y="604"/>
                    <a:pt x="18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9" y="621"/>
                  </a:moveTo>
                  <a:cubicBezTo>
                    <a:pt x="19" y="622"/>
                    <a:pt x="19" y="622"/>
                    <a:pt x="19" y="622"/>
                  </a:cubicBezTo>
                  <a:cubicBezTo>
                    <a:pt x="19" y="622"/>
                    <a:pt x="19" y="622"/>
                    <a:pt x="19" y="622"/>
                  </a:cubicBezTo>
                  <a:lnTo>
                    <a:pt x="19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4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6" y="1242"/>
                    <a:pt x="25" y="1238"/>
                  </a:cubicBezTo>
                  <a:cubicBezTo>
                    <a:pt x="25" y="1241"/>
                    <a:pt x="25" y="1244"/>
                    <a:pt x="26" y="1251"/>
                  </a:cubicBezTo>
                  <a:close/>
                  <a:moveTo>
                    <a:pt x="20" y="1164"/>
                  </a:moveTo>
                  <a:cubicBezTo>
                    <a:pt x="21" y="1168"/>
                    <a:pt x="21" y="1176"/>
                    <a:pt x="21" y="1176"/>
                  </a:cubicBezTo>
                  <a:cubicBezTo>
                    <a:pt x="21" y="1159"/>
                    <a:pt x="23" y="1179"/>
                    <a:pt x="23" y="1180"/>
                  </a:cubicBezTo>
                  <a:cubicBezTo>
                    <a:pt x="22" y="1170"/>
                    <a:pt x="21" y="1170"/>
                    <a:pt x="20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8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6" y="1133"/>
                    <a:pt x="17" y="1138"/>
                    <a:pt x="18" y="1143"/>
                  </a:cubicBezTo>
                  <a:cubicBezTo>
                    <a:pt x="18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8" y="965"/>
                    <a:pt x="18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8" y="955"/>
                    <a:pt x="17" y="961"/>
                    <a:pt x="17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5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4" y="933"/>
                  </a:moveTo>
                  <a:cubicBezTo>
                    <a:pt x="5" y="935"/>
                    <a:pt x="5" y="935"/>
                    <a:pt x="5" y="935"/>
                  </a:cubicBezTo>
                  <a:cubicBezTo>
                    <a:pt x="5" y="933"/>
                    <a:pt x="5" y="933"/>
                    <a:pt x="5" y="933"/>
                  </a:cubicBezTo>
                  <a:lnTo>
                    <a:pt x="4" y="933"/>
                  </a:lnTo>
                  <a:close/>
                  <a:moveTo>
                    <a:pt x="16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5" y="891"/>
                    <a:pt x="16" y="892"/>
                  </a:cubicBezTo>
                  <a:close/>
                  <a:moveTo>
                    <a:pt x="17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6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6" y="818"/>
                    <a:pt x="16" y="818"/>
                    <a:pt x="16" y="818"/>
                  </a:cubicBezTo>
                  <a:lnTo>
                    <a:pt x="16" y="829"/>
                  </a:lnTo>
                  <a:close/>
                  <a:moveTo>
                    <a:pt x="20" y="453"/>
                  </a:moveTo>
                  <a:cubicBezTo>
                    <a:pt x="18" y="451"/>
                    <a:pt x="19" y="466"/>
                    <a:pt x="18" y="471"/>
                  </a:cubicBezTo>
                  <a:cubicBezTo>
                    <a:pt x="20" y="468"/>
                    <a:pt x="18" y="459"/>
                    <a:pt x="20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 14"/>
          <p:cNvSpPr>
            <a:spLocks noEditPoints="1"/>
          </p:cNvSpPr>
          <p:nvPr/>
        </p:nvSpPr>
        <p:spPr bwMode="auto">
          <a:xfrm>
            <a:off x="1077901" y="1738244"/>
            <a:ext cx="4381828" cy="3857626"/>
          </a:xfrm>
          <a:custGeom>
            <a:avLst/>
            <a:gdLst>
              <a:gd name="T0" fmla="*/ 963 w 1469"/>
              <a:gd name="T1" fmla="*/ 721 h 1293"/>
              <a:gd name="T2" fmla="*/ 686 w 1469"/>
              <a:gd name="T3" fmla="*/ 563 h 1293"/>
              <a:gd name="T4" fmla="*/ 350 w 1469"/>
              <a:gd name="T5" fmla="*/ 826 h 1293"/>
              <a:gd name="T6" fmla="*/ 361 w 1469"/>
              <a:gd name="T7" fmla="*/ 827 h 1293"/>
              <a:gd name="T8" fmla="*/ 650 w 1469"/>
              <a:gd name="T9" fmla="*/ 742 h 1293"/>
              <a:gd name="T10" fmla="*/ 699 w 1469"/>
              <a:gd name="T11" fmla="*/ 561 h 1293"/>
              <a:gd name="T12" fmla="*/ 865 w 1469"/>
              <a:gd name="T13" fmla="*/ 691 h 1293"/>
              <a:gd name="T14" fmla="*/ 1030 w 1469"/>
              <a:gd name="T15" fmla="*/ 698 h 1293"/>
              <a:gd name="T16" fmla="*/ 1376 w 1469"/>
              <a:gd name="T17" fmla="*/ 154 h 1293"/>
              <a:gd name="T18" fmla="*/ 1390 w 1469"/>
              <a:gd name="T19" fmla="*/ 122 h 1293"/>
              <a:gd name="T20" fmla="*/ 1277 w 1469"/>
              <a:gd name="T21" fmla="*/ 286 h 1293"/>
              <a:gd name="T22" fmla="*/ 1091 w 1469"/>
              <a:gd name="T23" fmla="*/ 532 h 1293"/>
              <a:gd name="T24" fmla="*/ 949 w 1469"/>
              <a:gd name="T25" fmla="*/ 708 h 1293"/>
              <a:gd name="T26" fmla="*/ 736 w 1469"/>
              <a:gd name="T27" fmla="*/ 548 h 1293"/>
              <a:gd name="T28" fmla="*/ 648 w 1469"/>
              <a:gd name="T29" fmla="*/ 535 h 1293"/>
              <a:gd name="T30" fmla="*/ 635 w 1469"/>
              <a:gd name="T31" fmla="*/ 567 h 1293"/>
              <a:gd name="T32" fmla="*/ 530 w 1469"/>
              <a:gd name="T33" fmla="*/ 868 h 1293"/>
              <a:gd name="T34" fmla="*/ 319 w 1469"/>
              <a:gd name="T35" fmla="*/ 789 h 1293"/>
              <a:gd name="T36" fmla="*/ 101 w 1469"/>
              <a:gd name="T37" fmla="*/ 1124 h 1293"/>
              <a:gd name="T38" fmla="*/ 119 w 1469"/>
              <a:gd name="T39" fmla="*/ 1166 h 1293"/>
              <a:gd name="T40" fmla="*/ 349 w 1469"/>
              <a:gd name="T41" fmla="*/ 825 h 1293"/>
              <a:gd name="T42" fmla="*/ 595 w 1469"/>
              <a:gd name="T43" fmla="*/ 939 h 1293"/>
              <a:gd name="T44" fmla="*/ 964 w 1469"/>
              <a:gd name="T45" fmla="*/ 769 h 1293"/>
              <a:gd name="T46" fmla="*/ 1044 w 1469"/>
              <a:gd name="T47" fmla="*/ 658 h 1293"/>
              <a:gd name="T48" fmla="*/ 1110 w 1469"/>
              <a:gd name="T49" fmla="*/ 557 h 1293"/>
              <a:gd name="T50" fmla="*/ 1094 w 1469"/>
              <a:gd name="T51" fmla="*/ 558 h 1293"/>
              <a:gd name="T52" fmla="*/ 672 w 1469"/>
              <a:gd name="T53" fmla="*/ 502 h 1293"/>
              <a:gd name="T54" fmla="*/ 179 w 1469"/>
              <a:gd name="T55" fmla="*/ 1043 h 1293"/>
              <a:gd name="T56" fmla="*/ 146 w 1469"/>
              <a:gd name="T57" fmla="*/ 1075 h 1293"/>
              <a:gd name="T58" fmla="*/ 657 w 1469"/>
              <a:gd name="T59" fmla="*/ 577 h 1293"/>
              <a:gd name="T60" fmla="*/ 595 w 1469"/>
              <a:gd name="T61" fmla="*/ 887 h 1293"/>
              <a:gd name="T62" fmla="*/ 524 w 1469"/>
              <a:gd name="T63" fmla="*/ 905 h 1293"/>
              <a:gd name="T64" fmla="*/ 197 w 1469"/>
              <a:gd name="T65" fmla="*/ 989 h 1293"/>
              <a:gd name="T66" fmla="*/ 1373 w 1469"/>
              <a:gd name="T67" fmla="*/ 137 h 1293"/>
              <a:gd name="T68" fmla="*/ 1069 w 1469"/>
              <a:gd name="T69" fmla="*/ 560 h 1293"/>
              <a:gd name="T70" fmla="*/ 1219 w 1469"/>
              <a:gd name="T71" fmla="*/ 133 h 1293"/>
              <a:gd name="T72" fmla="*/ 1380 w 1469"/>
              <a:gd name="T73" fmla="*/ 55 h 1293"/>
              <a:gd name="T74" fmla="*/ 1443 w 1469"/>
              <a:gd name="T75" fmla="*/ 243 h 1293"/>
              <a:gd name="T76" fmla="*/ 1448 w 1469"/>
              <a:gd name="T77" fmla="*/ 77 h 1293"/>
              <a:gd name="T78" fmla="*/ 1429 w 1469"/>
              <a:gd name="T79" fmla="*/ 12 h 1293"/>
              <a:gd name="T80" fmla="*/ 1338 w 1469"/>
              <a:gd name="T81" fmla="*/ 80 h 1293"/>
              <a:gd name="T82" fmla="*/ 1245 w 1469"/>
              <a:gd name="T83" fmla="*/ 124 h 1293"/>
              <a:gd name="T84" fmla="*/ 1281 w 1469"/>
              <a:gd name="T85" fmla="*/ 130 h 1293"/>
              <a:gd name="T86" fmla="*/ 1339 w 1469"/>
              <a:gd name="T87" fmla="*/ 119 h 1293"/>
              <a:gd name="T88" fmla="*/ 1373 w 1469"/>
              <a:gd name="T89" fmla="*/ 113 h 1293"/>
              <a:gd name="T90" fmla="*/ 1384 w 1469"/>
              <a:gd name="T91" fmla="*/ 106 h 1293"/>
              <a:gd name="T92" fmla="*/ 1401 w 1469"/>
              <a:gd name="T93" fmla="*/ 108 h 1293"/>
              <a:gd name="T94" fmla="*/ 1411 w 1469"/>
              <a:gd name="T95" fmla="*/ 161 h 1293"/>
              <a:gd name="T96" fmla="*/ 1419 w 1469"/>
              <a:gd name="T97" fmla="*/ 231 h 1293"/>
              <a:gd name="T98" fmla="*/ 1461 w 1469"/>
              <a:gd name="T99" fmla="*/ 210 h 1293"/>
              <a:gd name="T100" fmla="*/ 1430 w 1469"/>
              <a:gd name="T101" fmla="*/ 35 h 1293"/>
              <a:gd name="T102" fmla="*/ 1426 w 1469"/>
              <a:gd name="T103" fmla="*/ 58 h 1293"/>
              <a:gd name="T104" fmla="*/ 1345 w 1469"/>
              <a:gd name="T105" fmla="*/ 97 h 1293"/>
              <a:gd name="T106" fmla="*/ 1344 w 1469"/>
              <a:gd name="T107" fmla="*/ 81 h 1293"/>
              <a:gd name="T108" fmla="*/ 1310 w 1469"/>
              <a:gd name="T109" fmla="*/ 117 h 1293"/>
              <a:gd name="T110" fmla="*/ 1381 w 1469"/>
              <a:gd name="T111" fmla="*/ 88 h 1293"/>
              <a:gd name="T112" fmla="*/ 1420 w 1469"/>
              <a:gd name="T113" fmla="*/ 200 h 1293"/>
              <a:gd name="T114" fmla="*/ 1434 w 1469"/>
              <a:gd name="T115" fmla="*/ 204 h 1293"/>
              <a:gd name="T116" fmla="*/ 1429 w 1469"/>
              <a:gd name="T117" fmla="*/ 115 h 1293"/>
              <a:gd name="T118" fmla="*/ 1442 w 1469"/>
              <a:gd name="T119" fmla="*/ 125 h 1293"/>
              <a:gd name="T120" fmla="*/ 1239 w 1469"/>
              <a:gd name="T121" fmla="*/ 145 h 1293"/>
              <a:gd name="T122" fmla="*/ 1329 w 1469"/>
              <a:gd name="T123" fmla="*/ 118 h 1293"/>
              <a:gd name="T124" fmla="*/ 1420 w 1469"/>
              <a:gd name="T125" fmla="*/ 191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69" h="1293">
                <a:moveTo>
                  <a:pt x="1396" y="104"/>
                </a:moveTo>
                <a:cubicBezTo>
                  <a:pt x="1396" y="104"/>
                  <a:pt x="1396" y="104"/>
                  <a:pt x="1396" y="105"/>
                </a:cubicBezTo>
                <a:cubicBezTo>
                  <a:pt x="1396" y="104"/>
                  <a:pt x="1396" y="104"/>
                  <a:pt x="1396" y="104"/>
                </a:cubicBezTo>
                <a:close/>
                <a:moveTo>
                  <a:pt x="1399" y="96"/>
                </a:moveTo>
                <a:cubicBezTo>
                  <a:pt x="1398" y="98"/>
                  <a:pt x="1396" y="101"/>
                  <a:pt x="1396" y="104"/>
                </a:cubicBezTo>
                <a:cubicBezTo>
                  <a:pt x="1398" y="102"/>
                  <a:pt x="1404" y="100"/>
                  <a:pt x="1399" y="96"/>
                </a:cubicBezTo>
                <a:close/>
                <a:moveTo>
                  <a:pt x="1405" y="111"/>
                </a:moveTo>
                <a:cubicBezTo>
                  <a:pt x="1405" y="107"/>
                  <a:pt x="1405" y="107"/>
                  <a:pt x="1405" y="107"/>
                </a:cubicBezTo>
                <a:cubicBezTo>
                  <a:pt x="1402" y="108"/>
                  <a:pt x="1405" y="109"/>
                  <a:pt x="1405" y="111"/>
                </a:cubicBezTo>
                <a:close/>
                <a:moveTo>
                  <a:pt x="1400" y="107"/>
                </a:moveTo>
                <a:cubicBezTo>
                  <a:pt x="1398" y="105"/>
                  <a:pt x="1398" y="105"/>
                  <a:pt x="1398" y="105"/>
                </a:cubicBezTo>
                <a:cubicBezTo>
                  <a:pt x="1399" y="108"/>
                  <a:pt x="1399" y="108"/>
                  <a:pt x="1399" y="108"/>
                </a:cubicBezTo>
                <a:lnTo>
                  <a:pt x="1400" y="107"/>
                </a:lnTo>
                <a:close/>
                <a:moveTo>
                  <a:pt x="944" y="704"/>
                </a:moveTo>
                <a:cubicBezTo>
                  <a:pt x="946" y="705"/>
                  <a:pt x="948" y="705"/>
                  <a:pt x="948" y="703"/>
                </a:cubicBezTo>
                <a:lnTo>
                  <a:pt x="944" y="704"/>
                </a:lnTo>
                <a:close/>
                <a:moveTo>
                  <a:pt x="895" y="678"/>
                </a:moveTo>
                <a:cubicBezTo>
                  <a:pt x="891" y="675"/>
                  <a:pt x="888" y="673"/>
                  <a:pt x="886" y="671"/>
                </a:cubicBezTo>
                <a:cubicBezTo>
                  <a:pt x="888" y="673"/>
                  <a:pt x="891" y="675"/>
                  <a:pt x="895" y="678"/>
                </a:cubicBezTo>
                <a:close/>
                <a:moveTo>
                  <a:pt x="965" y="721"/>
                </a:moveTo>
                <a:cubicBezTo>
                  <a:pt x="964" y="722"/>
                  <a:pt x="964" y="722"/>
                  <a:pt x="964" y="722"/>
                </a:cubicBezTo>
                <a:cubicBezTo>
                  <a:pt x="963" y="721"/>
                  <a:pt x="963" y="721"/>
                  <a:pt x="963" y="721"/>
                </a:cubicBezTo>
                <a:cubicBezTo>
                  <a:pt x="961" y="720"/>
                  <a:pt x="961" y="720"/>
                  <a:pt x="961" y="720"/>
                </a:cubicBezTo>
                <a:cubicBezTo>
                  <a:pt x="962" y="720"/>
                  <a:pt x="962" y="721"/>
                  <a:pt x="963" y="722"/>
                </a:cubicBezTo>
                <a:cubicBezTo>
                  <a:pt x="963" y="722"/>
                  <a:pt x="964" y="722"/>
                  <a:pt x="964" y="723"/>
                </a:cubicBezTo>
                <a:cubicBezTo>
                  <a:pt x="964" y="722"/>
                  <a:pt x="964" y="722"/>
                  <a:pt x="965" y="721"/>
                </a:cubicBezTo>
                <a:close/>
                <a:moveTo>
                  <a:pt x="1296" y="239"/>
                </a:moveTo>
                <a:cubicBezTo>
                  <a:pt x="1300" y="230"/>
                  <a:pt x="1303" y="222"/>
                  <a:pt x="1306" y="216"/>
                </a:cubicBezTo>
                <a:cubicBezTo>
                  <a:pt x="1295" y="230"/>
                  <a:pt x="1297" y="233"/>
                  <a:pt x="1296" y="239"/>
                </a:cubicBezTo>
                <a:close/>
                <a:moveTo>
                  <a:pt x="694" y="556"/>
                </a:moveTo>
                <a:cubicBezTo>
                  <a:pt x="694" y="555"/>
                  <a:pt x="694" y="554"/>
                  <a:pt x="694" y="553"/>
                </a:cubicBezTo>
                <a:cubicBezTo>
                  <a:pt x="693" y="553"/>
                  <a:pt x="693" y="554"/>
                  <a:pt x="694" y="556"/>
                </a:cubicBezTo>
                <a:close/>
                <a:moveTo>
                  <a:pt x="865" y="694"/>
                </a:moveTo>
                <a:cubicBezTo>
                  <a:pt x="865" y="693"/>
                  <a:pt x="866" y="692"/>
                  <a:pt x="865" y="691"/>
                </a:cubicBezTo>
                <a:cubicBezTo>
                  <a:pt x="864" y="691"/>
                  <a:pt x="864" y="690"/>
                  <a:pt x="863" y="690"/>
                </a:cubicBezTo>
                <a:lnTo>
                  <a:pt x="865" y="694"/>
                </a:lnTo>
                <a:close/>
                <a:moveTo>
                  <a:pt x="979" y="707"/>
                </a:moveTo>
                <a:cubicBezTo>
                  <a:pt x="979" y="707"/>
                  <a:pt x="979" y="707"/>
                  <a:pt x="979" y="707"/>
                </a:cubicBezTo>
                <a:cubicBezTo>
                  <a:pt x="982" y="700"/>
                  <a:pt x="982" y="700"/>
                  <a:pt x="982" y="700"/>
                </a:cubicBezTo>
                <a:cubicBezTo>
                  <a:pt x="981" y="702"/>
                  <a:pt x="980" y="703"/>
                  <a:pt x="980" y="704"/>
                </a:cubicBezTo>
                <a:cubicBezTo>
                  <a:pt x="979" y="705"/>
                  <a:pt x="979" y="707"/>
                  <a:pt x="979" y="707"/>
                </a:cubicBezTo>
                <a:close/>
                <a:moveTo>
                  <a:pt x="686" y="563"/>
                </a:moveTo>
                <a:cubicBezTo>
                  <a:pt x="687" y="564"/>
                  <a:pt x="688" y="566"/>
                  <a:pt x="689" y="567"/>
                </a:cubicBezTo>
                <a:cubicBezTo>
                  <a:pt x="689" y="566"/>
                  <a:pt x="687" y="563"/>
                  <a:pt x="686" y="563"/>
                </a:cubicBezTo>
                <a:close/>
                <a:moveTo>
                  <a:pt x="885" y="670"/>
                </a:moveTo>
                <a:cubicBezTo>
                  <a:pt x="885" y="670"/>
                  <a:pt x="885" y="670"/>
                  <a:pt x="885" y="670"/>
                </a:cubicBezTo>
                <a:cubicBezTo>
                  <a:pt x="886" y="671"/>
                  <a:pt x="886" y="671"/>
                  <a:pt x="886" y="671"/>
                </a:cubicBezTo>
                <a:lnTo>
                  <a:pt x="885" y="670"/>
                </a:lnTo>
                <a:close/>
                <a:moveTo>
                  <a:pt x="929" y="745"/>
                </a:moveTo>
                <a:cubicBezTo>
                  <a:pt x="921" y="739"/>
                  <a:pt x="921" y="739"/>
                  <a:pt x="921" y="739"/>
                </a:cubicBezTo>
                <a:cubicBezTo>
                  <a:pt x="916" y="735"/>
                  <a:pt x="916" y="735"/>
                  <a:pt x="916" y="735"/>
                </a:cubicBezTo>
                <a:cubicBezTo>
                  <a:pt x="918" y="737"/>
                  <a:pt x="920" y="739"/>
                  <a:pt x="922" y="740"/>
                </a:cubicBezTo>
                <a:cubicBezTo>
                  <a:pt x="925" y="742"/>
                  <a:pt x="927" y="744"/>
                  <a:pt x="929" y="745"/>
                </a:cubicBezTo>
                <a:close/>
                <a:moveTo>
                  <a:pt x="1296" y="239"/>
                </a:moveTo>
                <a:cubicBezTo>
                  <a:pt x="1293" y="246"/>
                  <a:pt x="1293" y="246"/>
                  <a:pt x="1293" y="246"/>
                </a:cubicBezTo>
                <a:cubicBezTo>
                  <a:pt x="1295" y="243"/>
                  <a:pt x="1296" y="241"/>
                  <a:pt x="1296" y="239"/>
                </a:cubicBezTo>
                <a:close/>
                <a:moveTo>
                  <a:pt x="1388" y="109"/>
                </a:moveTo>
                <a:cubicBezTo>
                  <a:pt x="1388" y="110"/>
                  <a:pt x="1389" y="111"/>
                  <a:pt x="1390" y="111"/>
                </a:cubicBezTo>
                <a:cubicBezTo>
                  <a:pt x="1390" y="111"/>
                  <a:pt x="1389" y="110"/>
                  <a:pt x="1388" y="109"/>
                </a:cubicBezTo>
                <a:close/>
                <a:moveTo>
                  <a:pt x="24" y="1271"/>
                </a:moveTo>
                <a:cubicBezTo>
                  <a:pt x="23" y="1273"/>
                  <a:pt x="23" y="1273"/>
                  <a:pt x="23" y="1273"/>
                </a:cubicBezTo>
                <a:cubicBezTo>
                  <a:pt x="23" y="1272"/>
                  <a:pt x="24" y="1271"/>
                  <a:pt x="24" y="1271"/>
                </a:cubicBezTo>
                <a:close/>
                <a:moveTo>
                  <a:pt x="174" y="1021"/>
                </a:moveTo>
                <a:cubicBezTo>
                  <a:pt x="174" y="1019"/>
                  <a:pt x="174" y="1018"/>
                  <a:pt x="174" y="1016"/>
                </a:cubicBezTo>
                <a:cubicBezTo>
                  <a:pt x="173" y="1018"/>
                  <a:pt x="173" y="1020"/>
                  <a:pt x="174" y="1021"/>
                </a:cubicBezTo>
                <a:close/>
                <a:moveTo>
                  <a:pt x="350" y="826"/>
                </a:moveTo>
                <a:cubicBezTo>
                  <a:pt x="350" y="826"/>
                  <a:pt x="350" y="826"/>
                  <a:pt x="350" y="827"/>
                </a:cubicBezTo>
                <a:cubicBezTo>
                  <a:pt x="350" y="827"/>
                  <a:pt x="350" y="827"/>
                  <a:pt x="350" y="827"/>
                </a:cubicBezTo>
                <a:cubicBezTo>
                  <a:pt x="350" y="827"/>
                  <a:pt x="350" y="827"/>
                  <a:pt x="350" y="827"/>
                </a:cubicBezTo>
                <a:cubicBezTo>
                  <a:pt x="350" y="828"/>
                  <a:pt x="350" y="828"/>
                  <a:pt x="350" y="829"/>
                </a:cubicBezTo>
                <a:cubicBezTo>
                  <a:pt x="350" y="831"/>
                  <a:pt x="352" y="833"/>
                  <a:pt x="353" y="833"/>
                </a:cubicBezTo>
                <a:cubicBezTo>
                  <a:pt x="354" y="830"/>
                  <a:pt x="354" y="830"/>
                  <a:pt x="354" y="830"/>
                </a:cubicBezTo>
                <a:cubicBezTo>
                  <a:pt x="355" y="830"/>
                  <a:pt x="354" y="830"/>
                  <a:pt x="354" y="830"/>
                </a:cubicBezTo>
                <a:cubicBezTo>
                  <a:pt x="354" y="829"/>
                  <a:pt x="354" y="829"/>
                  <a:pt x="354" y="829"/>
                </a:cubicBezTo>
                <a:cubicBezTo>
                  <a:pt x="354" y="829"/>
                  <a:pt x="354" y="829"/>
                  <a:pt x="354" y="829"/>
                </a:cubicBezTo>
                <a:cubicBezTo>
                  <a:pt x="354" y="829"/>
                  <a:pt x="354" y="829"/>
                  <a:pt x="354" y="828"/>
                </a:cubicBezTo>
                <a:cubicBezTo>
                  <a:pt x="354" y="828"/>
                  <a:pt x="354" y="827"/>
                  <a:pt x="354" y="826"/>
                </a:cubicBezTo>
                <a:cubicBezTo>
                  <a:pt x="354" y="825"/>
                  <a:pt x="354" y="824"/>
                  <a:pt x="354" y="823"/>
                </a:cubicBezTo>
                <a:cubicBezTo>
                  <a:pt x="354" y="822"/>
                  <a:pt x="354" y="822"/>
                  <a:pt x="354" y="822"/>
                </a:cubicBezTo>
                <a:cubicBezTo>
                  <a:pt x="354" y="822"/>
                  <a:pt x="354" y="822"/>
                  <a:pt x="354" y="822"/>
                </a:cubicBezTo>
                <a:cubicBezTo>
                  <a:pt x="355" y="822"/>
                  <a:pt x="355" y="822"/>
                  <a:pt x="355" y="822"/>
                </a:cubicBezTo>
                <a:cubicBezTo>
                  <a:pt x="355" y="822"/>
                  <a:pt x="355" y="822"/>
                  <a:pt x="356" y="821"/>
                </a:cubicBezTo>
                <a:cubicBezTo>
                  <a:pt x="356" y="823"/>
                  <a:pt x="357" y="824"/>
                  <a:pt x="357" y="825"/>
                </a:cubicBezTo>
                <a:cubicBezTo>
                  <a:pt x="357" y="827"/>
                  <a:pt x="357" y="827"/>
                  <a:pt x="357" y="829"/>
                </a:cubicBezTo>
                <a:cubicBezTo>
                  <a:pt x="357" y="828"/>
                  <a:pt x="357" y="827"/>
                  <a:pt x="358" y="827"/>
                </a:cubicBezTo>
                <a:cubicBezTo>
                  <a:pt x="358" y="827"/>
                  <a:pt x="358" y="826"/>
                  <a:pt x="359" y="826"/>
                </a:cubicBezTo>
                <a:cubicBezTo>
                  <a:pt x="359" y="826"/>
                  <a:pt x="359" y="826"/>
                  <a:pt x="359" y="826"/>
                </a:cubicBezTo>
                <a:cubicBezTo>
                  <a:pt x="361" y="827"/>
                  <a:pt x="361" y="827"/>
                  <a:pt x="361" y="827"/>
                </a:cubicBezTo>
                <a:cubicBezTo>
                  <a:pt x="359" y="828"/>
                  <a:pt x="359" y="828"/>
                  <a:pt x="359" y="828"/>
                </a:cubicBezTo>
                <a:cubicBezTo>
                  <a:pt x="385" y="845"/>
                  <a:pt x="411" y="858"/>
                  <a:pt x="438" y="870"/>
                </a:cubicBezTo>
                <a:cubicBezTo>
                  <a:pt x="458" y="880"/>
                  <a:pt x="478" y="889"/>
                  <a:pt x="497" y="899"/>
                </a:cubicBezTo>
                <a:cubicBezTo>
                  <a:pt x="502" y="901"/>
                  <a:pt x="507" y="904"/>
                  <a:pt x="512" y="907"/>
                </a:cubicBezTo>
                <a:cubicBezTo>
                  <a:pt x="519" y="911"/>
                  <a:pt x="519" y="911"/>
                  <a:pt x="519" y="911"/>
                </a:cubicBezTo>
                <a:cubicBezTo>
                  <a:pt x="531" y="918"/>
                  <a:pt x="531" y="918"/>
                  <a:pt x="531" y="918"/>
                </a:cubicBezTo>
                <a:cubicBezTo>
                  <a:pt x="548" y="928"/>
                  <a:pt x="566" y="939"/>
                  <a:pt x="585" y="953"/>
                </a:cubicBezTo>
                <a:cubicBezTo>
                  <a:pt x="584" y="953"/>
                  <a:pt x="584" y="953"/>
                  <a:pt x="584" y="953"/>
                </a:cubicBezTo>
                <a:cubicBezTo>
                  <a:pt x="592" y="957"/>
                  <a:pt x="592" y="957"/>
                  <a:pt x="592" y="957"/>
                </a:cubicBezTo>
                <a:cubicBezTo>
                  <a:pt x="597" y="959"/>
                  <a:pt x="597" y="959"/>
                  <a:pt x="597" y="959"/>
                </a:cubicBezTo>
                <a:cubicBezTo>
                  <a:pt x="599" y="960"/>
                  <a:pt x="599" y="960"/>
                  <a:pt x="599" y="960"/>
                </a:cubicBezTo>
                <a:cubicBezTo>
                  <a:pt x="599" y="959"/>
                  <a:pt x="599" y="958"/>
                  <a:pt x="599" y="957"/>
                </a:cubicBezTo>
                <a:cubicBezTo>
                  <a:pt x="603" y="935"/>
                  <a:pt x="603" y="935"/>
                  <a:pt x="603" y="935"/>
                </a:cubicBezTo>
                <a:cubicBezTo>
                  <a:pt x="609" y="893"/>
                  <a:pt x="609" y="893"/>
                  <a:pt x="609" y="893"/>
                </a:cubicBezTo>
                <a:cubicBezTo>
                  <a:pt x="611" y="886"/>
                  <a:pt x="613" y="883"/>
                  <a:pt x="616" y="877"/>
                </a:cubicBezTo>
                <a:cubicBezTo>
                  <a:pt x="616" y="876"/>
                  <a:pt x="617" y="875"/>
                  <a:pt x="618" y="873"/>
                </a:cubicBezTo>
                <a:cubicBezTo>
                  <a:pt x="619" y="870"/>
                  <a:pt x="619" y="870"/>
                  <a:pt x="619" y="870"/>
                </a:cubicBezTo>
                <a:cubicBezTo>
                  <a:pt x="619" y="870"/>
                  <a:pt x="619" y="869"/>
                  <a:pt x="620" y="869"/>
                </a:cubicBezTo>
                <a:cubicBezTo>
                  <a:pt x="621" y="867"/>
                  <a:pt x="622" y="864"/>
                  <a:pt x="623" y="861"/>
                </a:cubicBezTo>
                <a:cubicBezTo>
                  <a:pt x="617" y="866"/>
                  <a:pt x="629" y="835"/>
                  <a:pt x="626" y="826"/>
                </a:cubicBezTo>
                <a:cubicBezTo>
                  <a:pt x="631" y="816"/>
                  <a:pt x="629" y="827"/>
                  <a:pt x="631" y="830"/>
                </a:cubicBezTo>
                <a:cubicBezTo>
                  <a:pt x="641" y="800"/>
                  <a:pt x="644" y="772"/>
                  <a:pt x="650" y="742"/>
                </a:cubicBezTo>
                <a:cubicBezTo>
                  <a:pt x="652" y="731"/>
                  <a:pt x="655" y="719"/>
                  <a:pt x="659" y="706"/>
                </a:cubicBezTo>
                <a:cubicBezTo>
                  <a:pt x="652" y="723"/>
                  <a:pt x="649" y="733"/>
                  <a:pt x="646" y="741"/>
                </a:cubicBezTo>
                <a:cubicBezTo>
                  <a:pt x="641" y="756"/>
                  <a:pt x="639" y="763"/>
                  <a:pt x="633" y="784"/>
                </a:cubicBezTo>
                <a:cubicBezTo>
                  <a:pt x="636" y="763"/>
                  <a:pt x="639" y="752"/>
                  <a:pt x="643" y="740"/>
                </a:cubicBezTo>
                <a:cubicBezTo>
                  <a:pt x="646" y="730"/>
                  <a:pt x="649" y="718"/>
                  <a:pt x="653" y="699"/>
                </a:cubicBezTo>
                <a:cubicBezTo>
                  <a:pt x="651" y="718"/>
                  <a:pt x="651" y="718"/>
                  <a:pt x="651" y="718"/>
                </a:cubicBezTo>
                <a:cubicBezTo>
                  <a:pt x="663" y="699"/>
                  <a:pt x="660" y="655"/>
                  <a:pt x="670" y="651"/>
                </a:cubicBezTo>
                <a:cubicBezTo>
                  <a:pt x="674" y="627"/>
                  <a:pt x="671" y="604"/>
                  <a:pt x="679" y="575"/>
                </a:cubicBezTo>
                <a:cubicBezTo>
                  <a:pt x="683" y="589"/>
                  <a:pt x="683" y="589"/>
                  <a:pt x="683" y="589"/>
                </a:cubicBezTo>
                <a:cubicBezTo>
                  <a:pt x="688" y="567"/>
                  <a:pt x="688" y="567"/>
                  <a:pt x="688" y="567"/>
                </a:cubicBezTo>
                <a:cubicBezTo>
                  <a:pt x="683" y="565"/>
                  <a:pt x="683" y="565"/>
                  <a:pt x="683" y="565"/>
                </a:cubicBezTo>
                <a:cubicBezTo>
                  <a:pt x="684" y="562"/>
                  <a:pt x="685" y="562"/>
                  <a:pt x="686" y="563"/>
                </a:cubicBezTo>
                <a:cubicBezTo>
                  <a:pt x="684" y="558"/>
                  <a:pt x="684" y="554"/>
                  <a:pt x="685" y="549"/>
                </a:cubicBezTo>
                <a:cubicBezTo>
                  <a:pt x="685" y="547"/>
                  <a:pt x="685" y="547"/>
                  <a:pt x="685" y="547"/>
                </a:cubicBezTo>
                <a:cubicBezTo>
                  <a:pt x="685" y="547"/>
                  <a:pt x="685" y="546"/>
                  <a:pt x="686" y="546"/>
                </a:cubicBezTo>
                <a:cubicBezTo>
                  <a:pt x="686" y="547"/>
                  <a:pt x="687" y="547"/>
                  <a:pt x="688" y="548"/>
                </a:cubicBezTo>
                <a:cubicBezTo>
                  <a:pt x="690" y="548"/>
                  <a:pt x="691" y="549"/>
                  <a:pt x="693" y="549"/>
                </a:cubicBezTo>
                <a:cubicBezTo>
                  <a:pt x="693" y="550"/>
                  <a:pt x="694" y="552"/>
                  <a:pt x="694" y="553"/>
                </a:cubicBezTo>
                <a:cubicBezTo>
                  <a:pt x="694" y="553"/>
                  <a:pt x="695" y="552"/>
                  <a:pt x="696" y="552"/>
                </a:cubicBezTo>
                <a:cubicBezTo>
                  <a:pt x="696" y="555"/>
                  <a:pt x="697" y="557"/>
                  <a:pt x="698" y="559"/>
                </a:cubicBezTo>
                <a:cubicBezTo>
                  <a:pt x="699" y="559"/>
                  <a:pt x="699" y="560"/>
                  <a:pt x="699" y="560"/>
                </a:cubicBezTo>
                <a:cubicBezTo>
                  <a:pt x="699" y="561"/>
                  <a:pt x="699" y="561"/>
                  <a:pt x="699" y="561"/>
                </a:cubicBezTo>
                <a:cubicBezTo>
                  <a:pt x="699" y="561"/>
                  <a:pt x="699" y="561"/>
                  <a:pt x="699" y="561"/>
                </a:cubicBezTo>
                <a:cubicBezTo>
                  <a:pt x="699" y="561"/>
                  <a:pt x="700" y="561"/>
                  <a:pt x="700" y="562"/>
                </a:cubicBezTo>
                <a:cubicBezTo>
                  <a:pt x="701" y="563"/>
                  <a:pt x="702" y="565"/>
                  <a:pt x="702" y="566"/>
                </a:cubicBezTo>
                <a:cubicBezTo>
                  <a:pt x="696" y="562"/>
                  <a:pt x="697" y="563"/>
                  <a:pt x="695" y="563"/>
                </a:cubicBezTo>
                <a:cubicBezTo>
                  <a:pt x="695" y="563"/>
                  <a:pt x="694" y="562"/>
                  <a:pt x="694" y="561"/>
                </a:cubicBezTo>
                <a:cubicBezTo>
                  <a:pt x="693" y="562"/>
                  <a:pt x="693" y="563"/>
                  <a:pt x="693" y="563"/>
                </a:cubicBezTo>
                <a:cubicBezTo>
                  <a:pt x="694" y="564"/>
                  <a:pt x="694" y="565"/>
                  <a:pt x="694" y="565"/>
                </a:cubicBezTo>
                <a:cubicBezTo>
                  <a:pt x="695" y="565"/>
                  <a:pt x="695" y="565"/>
                  <a:pt x="695" y="565"/>
                </a:cubicBezTo>
                <a:cubicBezTo>
                  <a:pt x="695" y="566"/>
                  <a:pt x="695" y="566"/>
                  <a:pt x="695" y="566"/>
                </a:cubicBezTo>
                <a:cubicBezTo>
                  <a:pt x="696" y="566"/>
                  <a:pt x="696" y="566"/>
                  <a:pt x="696" y="566"/>
                </a:cubicBezTo>
                <a:cubicBezTo>
                  <a:pt x="696" y="566"/>
                  <a:pt x="696" y="566"/>
                  <a:pt x="696" y="566"/>
                </a:cubicBezTo>
                <a:cubicBezTo>
                  <a:pt x="698" y="568"/>
                  <a:pt x="698" y="568"/>
                  <a:pt x="698" y="568"/>
                </a:cubicBezTo>
                <a:cubicBezTo>
                  <a:pt x="703" y="572"/>
                  <a:pt x="707" y="575"/>
                  <a:pt x="710" y="577"/>
                </a:cubicBezTo>
                <a:cubicBezTo>
                  <a:pt x="700" y="566"/>
                  <a:pt x="715" y="578"/>
                  <a:pt x="722" y="582"/>
                </a:cubicBezTo>
                <a:cubicBezTo>
                  <a:pt x="723" y="584"/>
                  <a:pt x="720" y="582"/>
                  <a:pt x="719" y="582"/>
                </a:cubicBezTo>
                <a:cubicBezTo>
                  <a:pt x="737" y="601"/>
                  <a:pt x="752" y="597"/>
                  <a:pt x="760" y="615"/>
                </a:cubicBezTo>
                <a:cubicBezTo>
                  <a:pt x="766" y="614"/>
                  <a:pt x="766" y="614"/>
                  <a:pt x="766" y="614"/>
                </a:cubicBezTo>
                <a:cubicBezTo>
                  <a:pt x="780" y="630"/>
                  <a:pt x="780" y="630"/>
                  <a:pt x="780" y="630"/>
                </a:cubicBezTo>
                <a:cubicBezTo>
                  <a:pt x="787" y="624"/>
                  <a:pt x="802" y="647"/>
                  <a:pt x="811" y="643"/>
                </a:cubicBezTo>
                <a:cubicBezTo>
                  <a:pt x="829" y="658"/>
                  <a:pt x="805" y="645"/>
                  <a:pt x="812" y="650"/>
                </a:cubicBezTo>
                <a:cubicBezTo>
                  <a:pt x="826" y="664"/>
                  <a:pt x="858" y="681"/>
                  <a:pt x="864" y="690"/>
                </a:cubicBezTo>
                <a:cubicBezTo>
                  <a:pt x="865" y="690"/>
                  <a:pt x="865" y="691"/>
                  <a:pt x="865" y="691"/>
                </a:cubicBezTo>
                <a:cubicBezTo>
                  <a:pt x="882" y="701"/>
                  <a:pt x="896" y="715"/>
                  <a:pt x="910" y="724"/>
                </a:cubicBezTo>
                <a:cubicBezTo>
                  <a:pt x="908" y="728"/>
                  <a:pt x="908" y="728"/>
                  <a:pt x="908" y="728"/>
                </a:cubicBezTo>
                <a:cubicBezTo>
                  <a:pt x="915" y="733"/>
                  <a:pt x="922" y="736"/>
                  <a:pt x="933" y="746"/>
                </a:cubicBezTo>
                <a:cubicBezTo>
                  <a:pt x="933" y="747"/>
                  <a:pt x="931" y="746"/>
                  <a:pt x="929" y="745"/>
                </a:cubicBezTo>
                <a:cubicBezTo>
                  <a:pt x="939" y="752"/>
                  <a:pt x="948" y="759"/>
                  <a:pt x="956" y="766"/>
                </a:cubicBezTo>
                <a:cubicBezTo>
                  <a:pt x="968" y="775"/>
                  <a:pt x="968" y="775"/>
                  <a:pt x="968" y="775"/>
                </a:cubicBezTo>
                <a:cubicBezTo>
                  <a:pt x="971" y="778"/>
                  <a:pt x="971" y="778"/>
                  <a:pt x="971" y="778"/>
                </a:cubicBezTo>
                <a:cubicBezTo>
                  <a:pt x="972" y="778"/>
                  <a:pt x="972" y="778"/>
                  <a:pt x="972" y="778"/>
                </a:cubicBezTo>
                <a:cubicBezTo>
                  <a:pt x="972" y="778"/>
                  <a:pt x="972" y="778"/>
                  <a:pt x="972" y="778"/>
                </a:cubicBezTo>
                <a:cubicBezTo>
                  <a:pt x="973" y="777"/>
                  <a:pt x="973" y="777"/>
                  <a:pt x="973" y="777"/>
                </a:cubicBezTo>
                <a:cubicBezTo>
                  <a:pt x="974" y="775"/>
                  <a:pt x="974" y="775"/>
                  <a:pt x="974" y="775"/>
                </a:cubicBezTo>
                <a:cubicBezTo>
                  <a:pt x="978" y="769"/>
                  <a:pt x="978" y="769"/>
                  <a:pt x="978" y="769"/>
                </a:cubicBezTo>
                <a:cubicBezTo>
                  <a:pt x="995" y="743"/>
                  <a:pt x="995" y="743"/>
                  <a:pt x="995" y="743"/>
                </a:cubicBezTo>
                <a:cubicBezTo>
                  <a:pt x="1010" y="720"/>
                  <a:pt x="1010" y="720"/>
                  <a:pt x="1010" y="720"/>
                </a:cubicBezTo>
                <a:cubicBezTo>
                  <a:pt x="1010" y="722"/>
                  <a:pt x="1011" y="723"/>
                  <a:pt x="1010" y="725"/>
                </a:cubicBezTo>
                <a:cubicBezTo>
                  <a:pt x="1010" y="726"/>
                  <a:pt x="1010" y="726"/>
                  <a:pt x="1010" y="727"/>
                </a:cubicBezTo>
                <a:cubicBezTo>
                  <a:pt x="1009" y="728"/>
                  <a:pt x="1009" y="729"/>
                  <a:pt x="1008" y="731"/>
                </a:cubicBezTo>
                <a:cubicBezTo>
                  <a:pt x="1006" y="734"/>
                  <a:pt x="1004" y="738"/>
                  <a:pt x="1001" y="744"/>
                </a:cubicBezTo>
                <a:cubicBezTo>
                  <a:pt x="1004" y="740"/>
                  <a:pt x="1007" y="735"/>
                  <a:pt x="1010" y="731"/>
                </a:cubicBezTo>
                <a:cubicBezTo>
                  <a:pt x="1014" y="725"/>
                  <a:pt x="1014" y="725"/>
                  <a:pt x="1014" y="725"/>
                </a:cubicBezTo>
                <a:cubicBezTo>
                  <a:pt x="1017" y="720"/>
                  <a:pt x="1017" y="720"/>
                  <a:pt x="1017" y="720"/>
                </a:cubicBezTo>
                <a:cubicBezTo>
                  <a:pt x="1021" y="714"/>
                  <a:pt x="1025" y="706"/>
                  <a:pt x="1030" y="698"/>
                </a:cubicBezTo>
                <a:cubicBezTo>
                  <a:pt x="1038" y="683"/>
                  <a:pt x="1047" y="665"/>
                  <a:pt x="1058" y="650"/>
                </a:cubicBezTo>
                <a:cubicBezTo>
                  <a:pt x="1058" y="654"/>
                  <a:pt x="1058" y="654"/>
                  <a:pt x="1058" y="654"/>
                </a:cubicBezTo>
                <a:cubicBezTo>
                  <a:pt x="1067" y="635"/>
                  <a:pt x="1067" y="635"/>
                  <a:pt x="1067" y="635"/>
                </a:cubicBezTo>
                <a:cubicBezTo>
                  <a:pt x="1066" y="639"/>
                  <a:pt x="1069" y="637"/>
                  <a:pt x="1070" y="638"/>
                </a:cubicBezTo>
                <a:cubicBezTo>
                  <a:pt x="1090" y="609"/>
                  <a:pt x="1115" y="572"/>
                  <a:pt x="1118" y="552"/>
                </a:cubicBezTo>
                <a:cubicBezTo>
                  <a:pt x="1114" y="562"/>
                  <a:pt x="1131" y="541"/>
                  <a:pt x="1122" y="561"/>
                </a:cubicBezTo>
                <a:cubicBezTo>
                  <a:pt x="1136" y="531"/>
                  <a:pt x="1159" y="498"/>
                  <a:pt x="1178" y="467"/>
                </a:cubicBezTo>
                <a:cubicBezTo>
                  <a:pt x="1185" y="456"/>
                  <a:pt x="1185" y="456"/>
                  <a:pt x="1185" y="456"/>
                </a:cubicBezTo>
                <a:cubicBezTo>
                  <a:pt x="1185" y="456"/>
                  <a:pt x="1185" y="456"/>
                  <a:pt x="1185" y="456"/>
                </a:cubicBezTo>
                <a:cubicBezTo>
                  <a:pt x="1192" y="441"/>
                  <a:pt x="1192" y="441"/>
                  <a:pt x="1192" y="441"/>
                </a:cubicBezTo>
                <a:cubicBezTo>
                  <a:pt x="1193" y="440"/>
                  <a:pt x="1193" y="440"/>
                  <a:pt x="1193" y="440"/>
                </a:cubicBezTo>
                <a:cubicBezTo>
                  <a:pt x="1188" y="451"/>
                  <a:pt x="1188" y="451"/>
                  <a:pt x="1188" y="451"/>
                </a:cubicBezTo>
                <a:cubicBezTo>
                  <a:pt x="1196" y="437"/>
                  <a:pt x="1204" y="424"/>
                  <a:pt x="1209" y="412"/>
                </a:cubicBezTo>
                <a:cubicBezTo>
                  <a:pt x="1211" y="411"/>
                  <a:pt x="1217" y="409"/>
                  <a:pt x="1223" y="402"/>
                </a:cubicBezTo>
                <a:cubicBezTo>
                  <a:pt x="1219" y="399"/>
                  <a:pt x="1253" y="366"/>
                  <a:pt x="1259" y="346"/>
                </a:cubicBezTo>
                <a:cubicBezTo>
                  <a:pt x="1261" y="345"/>
                  <a:pt x="1255" y="354"/>
                  <a:pt x="1260" y="349"/>
                </a:cubicBezTo>
                <a:cubicBezTo>
                  <a:pt x="1287" y="307"/>
                  <a:pt x="1322" y="243"/>
                  <a:pt x="1358" y="196"/>
                </a:cubicBezTo>
                <a:cubicBezTo>
                  <a:pt x="1356" y="191"/>
                  <a:pt x="1362" y="179"/>
                  <a:pt x="1370" y="164"/>
                </a:cubicBezTo>
                <a:cubicBezTo>
                  <a:pt x="1373" y="158"/>
                  <a:pt x="1373" y="158"/>
                  <a:pt x="1373" y="158"/>
                </a:cubicBezTo>
                <a:cubicBezTo>
                  <a:pt x="1375" y="156"/>
                  <a:pt x="1375" y="156"/>
                  <a:pt x="1375" y="156"/>
                </a:cubicBezTo>
                <a:cubicBezTo>
                  <a:pt x="1375" y="155"/>
                  <a:pt x="1375" y="155"/>
                  <a:pt x="1375" y="155"/>
                </a:cubicBezTo>
                <a:cubicBezTo>
                  <a:pt x="1376" y="155"/>
                  <a:pt x="1376" y="154"/>
                  <a:pt x="1376" y="154"/>
                </a:cubicBezTo>
                <a:cubicBezTo>
                  <a:pt x="1376" y="154"/>
                  <a:pt x="1376" y="154"/>
                  <a:pt x="1376" y="154"/>
                </a:cubicBezTo>
                <a:cubicBezTo>
                  <a:pt x="1376" y="152"/>
                  <a:pt x="1376" y="152"/>
                  <a:pt x="1376" y="152"/>
                </a:cubicBezTo>
                <a:cubicBezTo>
                  <a:pt x="1376" y="151"/>
                  <a:pt x="1376" y="150"/>
                  <a:pt x="1376" y="148"/>
                </a:cubicBezTo>
                <a:cubicBezTo>
                  <a:pt x="1381" y="151"/>
                  <a:pt x="1377" y="152"/>
                  <a:pt x="1380" y="155"/>
                </a:cubicBezTo>
                <a:cubicBezTo>
                  <a:pt x="1380" y="153"/>
                  <a:pt x="1386" y="159"/>
                  <a:pt x="1385" y="153"/>
                </a:cubicBezTo>
                <a:cubicBezTo>
                  <a:pt x="1386" y="154"/>
                  <a:pt x="1386" y="154"/>
                  <a:pt x="1386" y="154"/>
                </a:cubicBezTo>
                <a:cubicBezTo>
                  <a:pt x="1387" y="153"/>
                  <a:pt x="1379" y="151"/>
                  <a:pt x="1383" y="149"/>
                </a:cubicBezTo>
                <a:cubicBezTo>
                  <a:pt x="1386" y="151"/>
                  <a:pt x="1386" y="151"/>
                  <a:pt x="1386" y="151"/>
                </a:cubicBezTo>
                <a:cubicBezTo>
                  <a:pt x="1383" y="146"/>
                  <a:pt x="1383" y="146"/>
                  <a:pt x="1383" y="146"/>
                </a:cubicBezTo>
                <a:cubicBezTo>
                  <a:pt x="1389" y="142"/>
                  <a:pt x="1390" y="135"/>
                  <a:pt x="1396" y="133"/>
                </a:cubicBezTo>
                <a:cubicBezTo>
                  <a:pt x="1396" y="132"/>
                  <a:pt x="1394" y="131"/>
                  <a:pt x="1393" y="131"/>
                </a:cubicBezTo>
                <a:cubicBezTo>
                  <a:pt x="1394" y="129"/>
                  <a:pt x="1391" y="122"/>
                  <a:pt x="1396" y="122"/>
                </a:cubicBezTo>
                <a:cubicBezTo>
                  <a:pt x="1397" y="124"/>
                  <a:pt x="1397" y="124"/>
                  <a:pt x="1397" y="124"/>
                </a:cubicBezTo>
                <a:cubicBezTo>
                  <a:pt x="1402" y="121"/>
                  <a:pt x="1395" y="117"/>
                  <a:pt x="1397" y="111"/>
                </a:cubicBezTo>
                <a:cubicBezTo>
                  <a:pt x="1396" y="112"/>
                  <a:pt x="1397" y="116"/>
                  <a:pt x="1393" y="114"/>
                </a:cubicBezTo>
                <a:cubicBezTo>
                  <a:pt x="1391" y="111"/>
                  <a:pt x="1393" y="109"/>
                  <a:pt x="1395" y="110"/>
                </a:cubicBezTo>
                <a:cubicBezTo>
                  <a:pt x="1391" y="107"/>
                  <a:pt x="1391" y="107"/>
                  <a:pt x="1391" y="107"/>
                </a:cubicBezTo>
                <a:cubicBezTo>
                  <a:pt x="1393" y="110"/>
                  <a:pt x="1391" y="111"/>
                  <a:pt x="1392" y="114"/>
                </a:cubicBezTo>
                <a:cubicBezTo>
                  <a:pt x="1392" y="113"/>
                  <a:pt x="1391" y="112"/>
                  <a:pt x="1390" y="111"/>
                </a:cubicBezTo>
                <a:cubicBezTo>
                  <a:pt x="1391" y="114"/>
                  <a:pt x="1389" y="115"/>
                  <a:pt x="1389" y="118"/>
                </a:cubicBezTo>
                <a:cubicBezTo>
                  <a:pt x="1391" y="116"/>
                  <a:pt x="1391" y="116"/>
                  <a:pt x="1391" y="116"/>
                </a:cubicBezTo>
                <a:cubicBezTo>
                  <a:pt x="1395" y="120"/>
                  <a:pt x="1389" y="120"/>
                  <a:pt x="1390" y="122"/>
                </a:cubicBezTo>
                <a:cubicBezTo>
                  <a:pt x="1385" y="119"/>
                  <a:pt x="1387" y="118"/>
                  <a:pt x="1382" y="117"/>
                </a:cubicBezTo>
                <a:cubicBezTo>
                  <a:pt x="1378" y="120"/>
                  <a:pt x="1385" y="123"/>
                  <a:pt x="1387" y="129"/>
                </a:cubicBezTo>
                <a:cubicBezTo>
                  <a:pt x="1388" y="129"/>
                  <a:pt x="1388" y="129"/>
                  <a:pt x="1388" y="129"/>
                </a:cubicBezTo>
                <a:cubicBezTo>
                  <a:pt x="1388" y="131"/>
                  <a:pt x="1392" y="135"/>
                  <a:pt x="1388" y="135"/>
                </a:cubicBezTo>
                <a:cubicBezTo>
                  <a:pt x="1385" y="133"/>
                  <a:pt x="1386" y="131"/>
                  <a:pt x="1385" y="130"/>
                </a:cubicBezTo>
                <a:cubicBezTo>
                  <a:pt x="1383" y="129"/>
                  <a:pt x="1388" y="135"/>
                  <a:pt x="1384" y="135"/>
                </a:cubicBezTo>
                <a:cubicBezTo>
                  <a:pt x="1381" y="131"/>
                  <a:pt x="1382" y="127"/>
                  <a:pt x="1383" y="125"/>
                </a:cubicBezTo>
                <a:cubicBezTo>
                  <a:pt x="1382" y="124"/>
                  <a:pt x="1381" y="123"/>
                  <a:pt x="1379" y="122"/>
                </a:cubicBezTo>
                <a:cubicBezTo>
                  <a:pt x="1378" y="130"/>
                  <a:pt x="1379" y="141"/>
                  <a:pt x="1372" y="145"/>
                </a:cubicBezTo>
                <a:cubicBezTo>
                  <a:pt x="1369" y="138"/>
                  <a:pt x="1371" y="147"/>
                  <a:pt x="1366" y="142"/>
                </a:cubicBezTo>
                <a:cubicBezTo>
                  <a:pt x="1370" y="145"/>
                  <a:pt x="1365" y="145"/>
                  <a:pt x="1365" y="147"/>
                </a:cubicBezTo>
                <a:cubicBezTo>
                  <a:pt x="1360" y="145"/>
                  <a:pt x="1364" y="142"/>
                  <a:pt x="1360" y="141"/>
                </a:cubicBezTo>
                <a:cubicBezTo>
                  <a:pt x="1360" y="142"/>
                  <a:pt x="1360" y="142"/>
                  <a:pt x="1360" y="143"/>
                </a:cubicBezTo>
                <a:cubicBezTo>
                  <a:pt x="1360" y="144"/>
                  <a:pt x="1360" y="144"/>
                  <a:pt x="1360" y="144"/>
                </a:cubicBezTo>
                <a:cubicBezTo>
                  <a:pt x="1360" y="144"/>
                  <a:pt x="1360" y="144"/>
                  <a:pt x="1360" y="144"/>
                </a:cubicBezTo>
                <a:cubicBezTo>
                  <a:pt x="1360" y="145"/>
                  <a:pt x="1360" y="145"/>
                  <a:pt x="1360" y="145"/>
                </a:cubicBezTo>
                <a:cubicBezTo>
                  <a:pt x="1359" y="146"/>
                  <a:pt x="1359" y="146"/>
                  <a:pt x="1359" y="146"/>
                </a:cubicBezTo>
                <a:cubicBezTo>
                  <a:pt x="1357" y="149"/>
                  <a:pt x="1357" y="149"/>
                  <a:pt x="1357" y="149"/>
                </a:cubicBezTo>
                <a:cubicBezTo>
                  <a:pt x="1344" y="175"/>
                  <a:pt x="1344" y="175"/>
                  <a:pt x="1344" y="175"/>
                </a:cubicBezTo>
                <a:cubicBezTo>
                  <a:pt x="1335" y="193"/>
                  <a:pt x="1325" y="212"/>
                  <a:pt x="1313" y="229"/>
                </a:cubicBezTo>
                <a:cubicBezTo>
                  <a:pt x="1313" y="225"/>
                  <a:pt x="1318" y="217"/>
                  <a:pt x="1318" y="215"/>
                </a:cubicBezTo>
                <a:cubicBezTo>
                  <a:pt x="1304" y="239"/>
                  <a:pt x="1294" y="275"/>
                  <a:pt x="1277" y="286"/>
                </a:cubicBezTo>
                <a:cubicBezTo>
                  <a:pt x="1282" y="274"/>
                  <a:pt x="1288" y="259"/>
                  <a:pt x="1293" y="246"/>
                </a:cubicBezTo>
                <a:cubicBezTo>
                  <a:pt x="1291" y="249"/>
                  <a:pt x="1288" y="253"/>
                  <a:pt x="1283" y="258"/>
                </a:cubicBezTo>
                <a:cubicBezTo>
                  <a:pt x="1285" y="248"/>
                  <a:pt x="1285" y="248"/>
                  <a:pt x="1285" y="248"/>
                </a:cubicBezTo>
                <a:cubicBezTo>
                  <a:pt x="1266" y="274"/>
                  <a:pt x="1278" y="273"/>
                  <a:pt x="1272" y="291"/>
                </a:cubicBezTo>
                <a:cubicBezTo>
                  <a:pt x="1256" y="305"/>
                  <a:pt x="1256" y="305"/>
                  <a:pt x="1256" y="305"/>
                </a:cubicBezTo>
                <a:cubicBezTo>
                  <a:pt x="1233" y="334"/>
                  <a:pt x="1217" y="365"/>
                  <a:pt x="1209" y="388"/>
                </a:cubicBezTo>
                <a:cubicBezTo>
                  <a:pt x="1206" y="394"/>
                  <a:pt x="1190" y="417"/>
                  <a:pt x="1193" y="405"/>
                </a:cubicBezTo>
                <a:cubicBezTo>
                  <a:pt x="1197" y="386"/>
                  <a:pt x="1198" y="377"/>
                  <a:pt x="1219" y="346"/>
                </a:cubicBezTo>
                <a:cubicBezTo>
                  <a:pt x="1226" y="344"/>
                  <a:pt x="1208" y="372"/>
                  <a:pt x="1214" y="363"/>
                </a:cubicBezTo>
                <a:cubicBezTo>
                  <a:pt x="1222" y="349"/>
                  <a:pt x="1240" y="329"/>
                  <a:pt x="1243" y="316"/>
                </a:cubicBezTo>
                <a:cubicBezTo>
                  <a:pt x="1222" y="349"/>
                  <a:pt x="1222" y="349"/>
                  <a:pt x="1222" y="349"/>
                </a:cubicBezTo>
                <a:cubicBezTo>
                  <a:pt x="1216" y="345"/>
                  <a:pt x="1231" y="335"/>
                  <a:pt x="1232" y="328"/>
                </a:cubicBezTo>
                <a:cubicBezTo>
                  <a:pt x="1221" y="334"/>
                  <a:pt x="1214" y="356"/>
                  <a:pt x="1202" y="368"/>
                </a:cubicBezTo>
                <a:cubicBezTo>
                  <a:pt x="1203" y="365"/>
                  <a:pt x="1203" y="365"/>
                  <a:pt x="1203" y="365"/>
                </a:cubicBezTo>
                <a:cubicBezTo>
                  <a:pt x="1187" y="392"/>
                  <a:pt x="1188" y="388"/>
                  <a:pt x="1173" y="416"/>
                </a:cubicBezTo>
                <a:cubicBezTo>
                  <a:pt x="1177" y="421"/>
                  <a:pt x="1182" y="409"/>
                  <a:pt x="1192" y="398"/>
                </a:cubicBezTo>
                <a:cubicBezTo>
                  <a:pt x="1182" y="414"/>
                  <a:pt x="1171" y="434"/>
                  <a:pt x="1159" y="454"/>
                </a:cubicBezTo>
                <a:cubicBezTo>
                  <a:pt x="1141" y="486"/>
                  <a:pt x="1121" y="519"/>
                  <a:pt x="1098" y="542"/>
                </a:cubicBezTo>
                <a:cubicBezTo>
                  <a:pt x="1110" y="514"/>
                  <a:pt x="1110" y="514"/>
                  <a:pt x="1110" y="514"/>
                </a:cubicBezTo>
                <a:cubicBezTo>
                  <a:pt x="1099" y="529"/>
                  <a:pt x="1085" y="560"/>
                  <a:pt x="1080" y="554"/>
                </a:cubicBezTo>
                <a:cubicBezTo>
                  <a:pt x="1094" y="537"/>
                  <a:pt x="1085" y="543"/>
                  <a:pt x="1090" y="533"/>
                </a:cubicBezTo>
                <a:cubicBezTo>
                  <a:pt x="1091" y="532"/>
                  <a:pt x="1091" y="532"/>
                  <a:pt x="1091" y="532"/>
                </a:cubicBezTo>
                <a:cubicBezTo>
                  <a:pt x="1092" y="529"/>
                  <a:pt x="1096" y="522"/>
                  <a:pt x="1092" y="526"/>
                </a:cubicBezTo>
                <a:cubicBezTo>
                  <a:pt x="1087" y="542"/>
                  <a:pt x="1073" y="565"/>
                  <a:pt x="1065" y="582"/>
                </a:cubicBezTo>
                <a:cubicBezTo>
                  <a:pt x="1068" y="574"/>
                  <a:pt x="1056" y="587"/>
                  <a:pt x="1054" y="588"/>
                </a:cubicBezTo>
                <a:cubicBezTo>
                  <a:pt x="1045" y="604"/>
                  <a:pt x="1057" y="590"/>
                  <a:pt x="1059" y="591"/>
                </a:cubicBezTo>
                <a:cubicBezTo>
                  <a:pt x="1054" y="599"/>
                  <a:pt x="1049" y="614"/>
                  <a:pt x="1041" y="619"/>
                </a:cubicBezTo>
                <a:cubicBezTo>
                  <a:pt x="1031" y="628"/>
                  <a:pt x="1048" y="603"/>
                  <a:pt x="1048" y="597"/>
                </a:cubicBezTo>
                <a:cubicBezTo>
                  <a:pt x="1022" y="645"/>
                  <a:pt x="1022" y="645"/>
                  <a:pt x="1022" y="645"/>
                </a:cubicBezTo>
                <a:cubicBezTo>
                  <a:pt x="1022" y="644"/>
                  <a:pt x="1022" y="644"/>
                  <a:pt x="1022" y="644"/>
                </a:cubicBezTo>
                <a:cubicBezTo>
                  <a:pt x="1021" y="648"/>
                  <a:pt x="1017" y="655"/>
                  <a:pt x="1013" y="659"/>
                </a:cubicBezTo>
                <a:cubicBezTo>
                  <a:pt x="1008" y="662"/>
                  <a:pt x="1014" y="652"/>
                  <a:pt x="1019" y="645"/>
                </a:cubicBezTo>
                <a:cubicBezTo>
                  <a:pt x="1000" y="666"/>
                  <a:pt x="999" y="692"/>
                  <a:pt x="979" y="707"/>
                </a:cubicBezTo>
                <a:cubicBezTo>
                  <a:pt x="978" y="710"/>
                  <a:pt x="977" y="714"/>
                  <a:pt x="975" y="717"/>
                </a:cubicBezTo>
                <a:cubicBezTo>
                  <a:pt x="974" y="718"/>
                  <a:pt x="973" y="718"/>
                  <a:pt x="973" y="716"/>
                </a:cubicBezTo>
                <a:cubicBezTo>
                  <a:pt x="972" y="719"/>
                  <a:pt x="971" y="723"/>
                  <a:pt x="969" y="727"/>
                </a:cubicBezTo>
                <a:cubicBezTo>
                  <a:pt x="968" y="730"/>
                  <a:pt x="966" y="732"/>
                  <a:pt x="966" y="733"/>
                </a:cubicBezTo>
                <a:cubicBezTo>
                  <a:pt x="964" y="732"/>
                  <a:pt x="963" y="731"/>
                  <a:pt x="963" y="731"/>
                </a:cubicBezTo>
                <a:cubicBezTo>
                  <a:pt x="962" y="729"/>
                  <a:pt x="961" y="728"/>
                  <a:pt x="961" y="726"/>
                </a:cubicBezTo>
                <a:cubicBezTo>
                  <a:pt x="962" y="724"/>
                  <a:pt x="962" y="722"/>
                  <a:pt x="960" y="719"/>
                </a:cubicBezTo>
                <a:cubicBezTo>
                  <a:pt x="961" y="720"/>
                  <a:pt x="961" y="720"/>
                  <a:pt x="961" y="720"/>
                </a:cubicBezTo>
                <a:cubicBezTo>
                  <a:pt x="957" y="715"/>
                  <a:pt x="956" y="711"/>
                  <a:pt x="958" y="712"/>
                </a:cubicBezTo>
                <a:cubicBezTo>
                  <a:pt x="956" y="711"/>
                  <a:pt x="954" y="710"/>
                  <a:pt x="952" y="709"/>
                </a:cubicBezTo>
                <a:cubicBezTo>
                  <a:pt x="949" y="708"/>
                  <a:pt x="949" y="708"/>
                  <a:pt x="949" y="708"/>
                </a:cubicBezTo>
                <a:cubicBezTo>
                  <a:pt x="948" y="707"/>
                  <a:pt x="948" y="707"/>
                  <a:pt x="948" y="707"/>
                </a:cubicBezTo>
                <a:cubicBezTo>
                  <a:pt x="947" y="706"/>
                  <a:pt x="947" y="706"/>
                  <a:pt x="947" y="706"/>
                </a:cubicBezTo>
                <a:cubicBezTo>
                  <a:pt x="944" y="704"/>
                  <a:pt x="944" y="704"/>
                  <a:pt x="944" y="704"/>
                </a:cubicBezTo>
                <a:cubicBezTo>
                  <a:pt x="944" y="704"/>
                  <a:pt x="944" y="704"/>
                  <a:pt x="944" y="704"/>
                </a:cubicBezTo>
                <a:cubicBezTo>
                  <a:pt x="931" y="701"/>
                  <a:pt x="896" y="673"/>
                  <a:pt x="891" y="680"/>
                </a:cubicBezTo>
                <a:cubicBezTo>
                  <a:pt x="885" y="674"/>
                  <a:pt x="881" y="669"/>
                  <a:pt x="885" y="670"/>
                </a:cubicBezTo>
                <a:cubicBezTo>
                  <a:pt x="867" y="656"/>
                  <a:pt x="893" y="668"/>
                  <a:pt x="864" y="646"/>
                </a:cubicBezTo>
                <a:cubicBezTo>
                  <a:pt x="866" y="645"/>
                  <a:pt x="869" y="648"/>
                  <a:pt x="873" y="651"/>
                </a:cubicBezTo>
                <a:cubicBezTo>
                  <a:pt x="866" y="644"/>
                  <a:pt x="863" y="642"/>
                  <a:pt x="861" y="642"/>
                </a:cubicBezTo>
                <a:cubicBezTo>
                  <a:pt x="861" y="641"/>
                  <a:pt x="862" y="640"/>
                  <a:pt x="861" y="638"/>
                </a:cubicBezTo>
                <a:cubicBezTo>
                  <a:pt x="859" y="640"/>
                  <a:pt x="847" y="630"/>
                  <a:pt x="842" y="624"/>
                </a:cubicBezTo>
                <a:cubicBezTo>
                  <a:pt x="855" y="628"/>
                  <a:pt x="855" y="628"/>
                  <a:pt x="855" y="628"/>
                </a:cubicBezTo>
                <a:cubicBezTo>
                  <a:pt x="847" y="625"/>
                  <a:pt x="842" y="621"/>
                  <a:pt x="831" y="611"/>
                </a:cubicBezTo>
                <a:cubicBezTo>
                  <a:pt x="841" y="615"/>
                  <a:pt x="841" y="615"/>
                  <a:pt x="841" y="615"/>
                </a:cubicBezTo>
                <a:cubicBezTo>
                  <a:pt x="821" y="600"/>
                  <a:pt x="835" y="619"/>
                  <a:pt x="813" y="598"/>
                </a:cubicBezTo>
                <a:cubicBezTo>
                  <a:pt x="832" y="618"/>
                  <a:pt x="832" y="618"/>
                  <a:pt x="832" y="618"/>
                </a:cubicBezTo>
                <a:cubicBezTo>
                  <a:pt x="807" y="599"/>
                  <a:pt x="811" y="611"/>
                  <a:pt x="798" y="604"/>
                </a:cubicBezTo>
                <a:cubicBezTo>
                  <a:pt x="768" y="587"/>
                  <a:pt x="744" y="553"/>
                  <a:pt x="717" y="546"/>
                </a:cubicBezTo>
                <a:cubicBezTo>
                  <a:pt x="716" y="543"/>
                  <a:pt x="717" y="542"/>
                  <a:pt x="718" y="541"/>
                </a:cubicBezTo>
                <a:cubicBezTo>
                  <a:pt x="718" y="540"/>
                  <a:pt x="718" y="538"/>
                  <a:pt x="714" y="533"/>
                </a:cubicBezTo>
                <a:cubicBezTo>
                  <a:pt x="719" y="537"/>
                  <a:pt x="723" y="539"/>
                  <a:pt x="726" y="542"/>
                </a:cubicBezTo>
                <a:cubicBezTo>
                  <a:pt x="730" y="544"/>
                  <a:pt x="733" y="546"/>
                  <a:pt x="736" y="548"/>
                </a:cubicBezTo>
                <a:cubicBezTo>
                  <a:pt x="742" y="551"/>
                  <a:pt x="747" y="553"/>
                  <a:pt x="752" y="554"/>
                </a:cubicBezTo>
                <a:cubicBezTo>
                  <a:pt x="787" y="576"/>
                  <a:pt x="751" y="571"/>
                  <a:pt x="791" y="593"/>
                </a:cubicBezTo>
                <a:cubicBezTo>
                  <a:pt x="792" y="588"/>
                  <a:pt x="782" y="579"/>
                  <a:pt x="771" y="573"/>
                </a:cubicBezTo>
                <a:cubicBezTo>
                  <a:pt x="772" y="569"/>
                  <a:pt x="786" y="577"/>
                  <a:pt x="795" y="582"/>
                </a:cubicBezTo>
                <a:cubicBezTo>
                  <a:pt x="773" y="567"/>
                  <a:pt x="749" y="539"/>
                  <a:pt x="736" y="530"/>
                </a:cubicBezTo>
                <a:cubicBezTo>
                  <a:pt x="734" y="529"/>
                  <a:pt x="732" y="528"/>
                  <a:pt x="729" y="526"/>
                </a:cubicBezTo>
                <a:cubicBezTo>
                  <a:pt x="725" y="524"/>
                  <a:pt x="721" y="521"/>
                  <a:pt x="717" y="518"/>
                </a:cubicBezTo>
                <a:cubicBezTo>
                  <a:pt x="708" y="512"/>
                  <a:pt x="700" y="506"/>
                  <a:pt x="695" y="501"/>
                </a:cubicBezTo>
                <a:cubicBezTo>
                  <a:pt x="696" y="503"/>
                  <a:pt x="685" y="496"/>
                  <a:pt x="678" y="492"/>
                </a:cubicBezTo>
                <a:cubicBezTo>
                  <a:pt x="674" y="490"/>
                  <a:pt x="671" y="489"/>
                  <a:pt x="669" y="489"/>
                </a:cubicBezTo>
                <a:cubicBezTo>
                  <a:pt x="668" y="490"/>
                  <a:pt x="669" y="492"/>
                  <a:pt x="672" y="497"/>
                </a:cubicBezTo>
                <a:cubicBezTo>
                  <a:pt x="671" y="496"/>
                  <a:pt x="670" y="495"/>
                  <a:pt x="668" y="494"/>
                </a:cubicBezTo>
                <a:cubicBezTo>
                  <a:pt x="667" y="493"/>
                  <a:pt x="667" y="493"/>
                  <a:pt x="667" y="493"/>
                </a:cubicBezTo>
                <a:cubicBezTo>
                  <a:pt x="667" y="493"/>
                  <a:pt x="667" y="493"/>
                  <a:pt x="667" y="493"/>
                </a:cubicBezTo>
                <a:cubicBezTo>
                  <a:pt x="667" y="494"/>
                  <a:pt x="667" y="494"/>
                  <a:pt x="667" y="494"/>
                </a:cubicBezTo>
                <a:cubicBezTo>
                  <a:pt x="667" y="496"/>
                  <a:pt x="667" y="496"/>
                  <a:pt x="667" y="496"/>
                </a:cubicBezTo>
                <a:cubicBezTo>
                  <a:pt x="666" y="498"/>
                  <a:pt x="665" y="500"/>
                  <a:pt x="665" y="501"/>
                </a:cubicBezTo>
                <a:cubicBezTo>
                  <a:pt x="663" y="504"/>
                  <a:pt x="662" y="505"/>
                  <a:pt x="661" y="507"/>
                </a:cubicBezTo>
                <a:cubicBezTo>
                  <a:pt x="660" y="508"/>
                  <a:pt x="659" y="510"/>
                  <a:pt x="658" y="514"/>
                </a:cubicBezTo>
                <a:cubicBezTo>
                  <a:pt x="657" y="518"/>
                  <a:pt x="657" y="524"/>
                  <a:pt x="657" y="533"/>
                </a:cubicBezTo>
                <a:cubicBezTo>
                  <a:pt x="656" y="525"/>
                  <a:pt x="654" y="529"/>
                  <a:pt x="652" y="534"/>
                </a:cubicBezTo>
                <a:cubicBezTo>
                  <a:pt x="650" y="538"/>
                  <a:pt x="648" y="544"/>
                  <a:pt x="648" y="535"/>
                </a:cubicBezTo>
                <a:cubicBezTo>
                  <a:pt x="651" y="530"/>
                  <a:pt x="653" y="517"/>
                  <a:pt x="655" y="501"/>
                </a:cubicBezTo>
                <a:cubicBezTo>
                  <a:pt x="656" y="493"/>
                  <a:pt x="657" y="484"/>
                  <a:pt x="658" y="475"/>
                </a:cubicBezTo>
                <a:cubicBezTo>
                  <a:pt x="658" y="468"/>
                  <a:pt x="658" y="468"/>
                  <a:pt x="658" y="468"/>
                </a:cubicBezTo>
                <a:cubicBezTo>
                  <a:pt x="658" y="467"/>
                  <a:pt x="658" y="467"/>
                  <a:pt x="658" y="467"/>
                </a:cubicBezTo>
                <a:cubicBezTo>
                  <a:pt x="659" y="467"/>
                  <a:pt x="659" y="467"/>
                  <a:pt x="659" y="467"/>
                </a:cubicBezTo>
                <a:cubicBezTo>
                  <a:pt x="661" y="468"/>
                  <a:pt x="661" y="468"/>
                  <a:pt x="661" y="468"/>
                </a:cubicBezTo>
                <a:cubicBezTo>
                  <a:pt x="667" y="472"/>
                  <a:pt x="667" y="472"/>
                  <a:pt x="667" y="472"/>
                </a:cubicBezTo>
                <a:cubicBezTo>
                  <a:pt x="661" y="466"/>
                  <a:pt x="661" y="466"/>
                  <a:pt x="661" y="466"/>
                </a:cubicBezTo>
                <a:cubicBezTo>
                  <a:pt x="658" y="463"/>
                  <a:pt x="658" y="463"/>
                  <a:pt x="658" y="463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6" y="464"/>
                  <a:pt x="656" y="464"/>
                  <a:pt x="656" y="464"/>
                </a:cubicBezTo>
                <a:cubicBezTo>
                  <a:pt x="652" y="478"/>
                  <a:pt x="652" y="478"/>
                  <a:pt x="652" y="478"/>
                </a:cubicBezTo>
                <a:cubicBezTo>
                  <a:pt x="644" y="508"/>
                  <a:pt x="644" y="508"/>
                  <a:pt x="644" y="508"/>
                </a:cubicBezTo>
                <a:cubicBezTo>
                  <a:pt x="646" y="501"/>
                  <a:pt x="647" y="504"/>
                  <a:pt x="647" y="510"/>
                </a:cubicBezTo>
                <a:cubicBezTo>
                  <a:pt x="647" y="516"/>
                  <a:pt x="646" y="524"/>
                  <a:pt x="645" y="528"/>
                </a:cubicBezTo>
                <a:cubicBezTo>
                  <a:pt x="643" y="529"/>
                  <a:pt x="641" y="531"/>
                  <a:pt x="640" y="533"/>
                </a:cubicBezTo>
                <a:cubicBezTo>
                  <a:pt x="641" y="537"/>
                  <a:pt x="641" y="545"/>
                  <a:pt x="638" y="555"/>
                </a:cubicBezTo>
                <a:cubicBezTo>
                  <a:pt x="637" y="558"/>
                  <a:pt x="637" y="558"/>
                  <a:pt x="637" y="558"/>
                </a:cubicBezTo>
                <a:cubicBezTo>
                  <a:pt x="637" y="561"/>
                  <a:pt x="637" y="561"/>
                  <a:pt x="637" y="561"/>
                </a:cubicBezTo>
                <a:cubicBezTo>
                  <a:pt x="635" y="567"/>
                  <a:pt x="635" y="567"/>
                  <a:pt x="635" y="567"/>
                </a:cubicBezTo>
                <a:cubicBezTo>
                  <a:pt x="631" y="581"/>
                  <a:pt x="631" y="581"/>
                  <a:pt x="631" y="581"/>
                </a:cubicBezTo>
                <a:cubicBezTo>
                  <a:pt x="625" y="599"/>
                  <a:pt x="619" y="619"/>
                  <a:pt x="623" y="630"/>
                </a:cubicBezTo>
                <a:cubicBezTo>
                  <a:pt x="625" y="618"/>
                  <a:pt x="631" y="608"/>
                  <a:pt x="626" y="601"/>
                </a:cubicBezTo>
                <a:cubicBezTo>
                  <a:pt x="635" y="579"/>
                  <a:pt x="633" y="608"/>
                  <a:pt x="639" y="598"/>
                </a:cubicBezTo>
                <a:cubicBezTo>
                  <a:pt x="636" y="634"/>
                  <a:pt x="617" y="686"/>
                  <a:pt x="616" y="726"/>
                </a:cubicBezTo>
                <a:cubicBezTo>
                  <a:pt x="614" y="718"/>
                  <a:pt x="619" y="701"/>
                  <a:pt x="615" y="698"/>
                </a:cubicBezTo>
                <a:cubicBezTo>
                  <a:pt x="612" y="709"/>
                  <a:pt x="610" y="720"/>
                  <a:pt x="609" y="733"/>
                </a:cubicBezTo>
                <a:cubicBezTo>
                  <a:pt x="607" y="753"/>
                  <a:pt x="607" y="775"/>
                  <a:pt x="605" y="796"/>
                </a:cubicBezTo>
                <a:cubicBezTo>
                  <a:pt x="601" y="788"/>
                  <a:pt x="601" y="788"/>
                  <a:pt x="601" y="788"/>
                </a:cubicBezTo>
                <a:cubicBezTo>
                  <a:pt x="599" y="817"/>
                  <a:pt x="596" y="799"/>
                  <a:pt x="591" y="829"/>
                </a:cubicBezTo>
                <a:cubicBezTo>
                  <a:pt x="592" y="828"/>
                  <a:pt x="595" y="824"/>
                  <a:pt x="594" y="831"/>
                </a:cubicBezTo>
                <a:cubicBezTo>
                  <a:pt x="588" y="855"/>
                  <a:pt x="588" y="832"/>
                  <a:pt x="584" y="848"/>
                </a:cubicBezTo>
                <a:cubicBezTo>
                  <a:pt x="585" y="881"/>
                  <a:pt x="575" y="859"/>
                  <a:pt x="573" y="890"/>
                </a:cubicBezTo>
                <a:cubicBezTo>
                  <a:pt x="572" y="886"/>
                  <a:pt x="572" y="886"/>
                  <a:pt x="572" y="886"/>
                </a:cubicBezTo>
                <a:cubicBezTo>
                  <a:pt x="572" y="889"/>
                  <a:pt x="571" y="892"/>
                  <a:pt x="571" y="895"/>
                </a:cubicBezTo>
                <a:cubicBezTo>
                  <a:pt x="570" y="896"/>
                  <a:pt x="570" y="896"/>
                  <a:pt x="570" y="896"/>
                </a:cubicBezTo>
                <a:cubicBezTo>
                  <a:pt x="569" y="895"/>
                  <a:pt x="569" y="895"/>
                  <a:pt x="569" y="895"/>
                </a:cubicBezTo>
                <a:cubicBezTo>
                  <a:pt x="568" y="894"/>
                  <a:pt x="568" y="894"/>
                  <a:pt x="568" y="894"/>
                </a:cubicBezTo>
                <a:cubicBezTo>
                  <a:pt x="564" y="892"/>
                  <a:pt x="564" y="892"/>
                  <a:pt x="564" y="892"/>
                </a:cubicBezTo>
                <a:cubicBezTo>
                  <a:pt x="558" y="889"/>
                  <a:pt x="553" y="885"/>
                  <a:pt x="548" y="881"/>
                </a:cubicBezTo>
                <a:cubicBezTo>
                  <a:pt x="541" y="875"/>
                  <a:pt x="541" y="875"/>
                  <a:pt x="541" y="875"/>
                </a:cubicBezTo>
                <a:cubicBezTo>
                  <a:pt x="530" y="868"/>
                  <a:pt x="530" y="868"/>
                  <a:pt x="530" y="868"/>
                </a:cubicBezTo>
                <a:cubicBezTo>
                  <a:pt x="522" y="863"/>
                  <a:pt x="515" y="858"/>
                  <a:pt x="508" y="854"/>
                </a:cubicBezTo>
                <a:cubicBezTo>
                  <a:pt x="510" y="856"/>
                  <a:pt x="532" y="867"/>
                  <a:pt x="527" y="870"/>
                </a:cubicBezTo>
                <a:cubicBezTo>
                  <a:pt x="490" y="851"/>
                  <a:pt x="490" y="851"/>
                  <a:pt x="490" y="851"/>
                </a:cubicBezTo>
                <a:cubicBezTo>
                  <a:pt x="488" y="849"/>
                  <a:pt x="473" y="840"/>
                  <a:pt x="484" y="843"/>
                </a:cubicBezTo>
                <a:cubicBezTo>
                  <a:pt x="489" y="845"/>
                  <a:pt x="494" y="848"/>
                  <a:pt x="497" y="851"/>
                </a:cubicBezTo>
                <a:cubicBezTo>
                  <a:pt x="494" y="846"/>
                  <a:pt x="494" y="846"/>
                  <a:pt x="494" y="846"/>
                </a:cubicBezTo>
                <a:cubicBezTo>
                  <a:pt x="458" y="829"/>
                  <a:pt x="492" y="854"/>
                  <a:pt x="489" y="858"/>
                </a:cubicBezTo>
                <a:cubicBezTo>
                  <a:pt x="472" y="846"/>
                  <a:pt x="463" y="847"/>
                  <a:pt x="451" y="840"/>
                </a:cubicBezTo>
                <a:cubicBezTo>
                  <a:pt x="448" y="833"/>
                  <a:pt x="477" y="849"/>
                  <a:pt x="464" y="835"/>
                </a:cubicBezTo>
                <a:cubicBezTo>
                  <a:pt x="463" y="834"/>
                  <a:pt x="461" y="833"/>
                  <a:pt x="459" y="832"/>
                </a:cubicBezTo>
                <a:cubicBezTo>
                  <a:pt x="446" y="823"/>
                  <a:pt x="416" y="810"/>
                  <a:pt x="403" y="808"/>
                </a:cubicBezTo>
                <a:cubicBezTo>
                  <a:pt x="397" y="797"/>
                  <a:pt x="383" y="789"/>
                  <a:pt x="360" y="776"/>
                </a:cubicBezTo>
                <a:cubicBezTo>
                  <a:pt x="345" y="767"/>
                  <a:pt x="345" y="767"/>
                  <a:pt x="345" y="767"/>
                </a:cubicBezTo>
                <a:cubicBezTo>
                  <a:pt x="342" y="765"/>
                  <a:pt x="342" y="765"/>
                  <a:pt x="342" y="765"/>
                </a:cubicBezTo>
                <a:cubicBezTo>
                  <a:pt x="341" y="764"/>
                  <a:pt x="341" y="764"/>
                  <a:pt x="341" y="764"/>
                </a:cubicBezTo>
                <a:cubicBezTo>
                  <a:pt x="340" y="764"/>
                  <a:pt x="340" y="764"/>
                  <a:pt x="340" y="764"/>
                </a:cubicBezTo>
                <a:cubicBezTo>
                  <a:pt x="339" y="764"/>
                  <a:pt x="339" y="763"/>
                  <a:pt x="339" y="764"/>
                </a:cubicBezTo>
                <a:cubicBezTo>
                  <a:pt x="338" y="766"/>
                  <a:pt x="337" y="767"/>
                  <a:pt x="335" y="769"/>
                </a:cubicBezTo>
                <a:cubicBezTo>
                  <a:pt x="331" y="775"/>
                  <a:pt x="327" y="779"/>
                  <a:pt x="326" y="777"/>
                </a:cubicBezTo>
                <a:cubicBezTo>
                  <a:pt x="327" y="776"/>
                  <a:pt x="326" y="779"/>
                  <a:pt x="325" y="783"/>
                </a:cubicBezTo>
                <a:cubicBezTo>
                  <a:pt x="323" y="787"/>
                  <a:pt x="320" y="792"/>
                  <a:pt x="316" y="797"/>
                </a:cubicBezTo>
                <a:cubicBezTo>
                  <a:pt x="319" y="789"/>
                  <a:pt x="319" y="789"/>
                  <a:pt x="319" y="789"/>
                </a:cubicBezTo>
                <a:cubicBezTo>
                  <a:pt x="316" y="793"/>
                  <a:pt x="313" y="797"/>
                  <a:pt x="311" y="800"/>
                </a:cubicBezTo>
                <a:cubicBezTo>
                  <a:pt x="310" y="802"/>
                  <a:pt x="309" y="803"/>
                  <a:pt x="308" y="804"/>
                </a:cubicBezTo>
                <a:cubicBezTo>
                  <a:pt x="308" y="805"/>
                  <a:pt x="307" y="806"/>
                  <a:pt x="307" y="807"/>
                </a:cubicBezTo>
                <a:cubicBezTo>
                  <a:pt x="305" y="811"/>
                  <a:pt x="304" y="814"/>
                  <a:pt x="304" y="817"/>
                </a:cubicBezTo>
                <a:cubicBezTo>
                  <a:pt x="303" y="823"/>
                  <a:pt x="303" y="828"/>
                  <a:pt x="297" y="835"/>
                </a:cubicBezTo>
                <a:cubicBezTo>
                  <a:pt x="296" y="834"/>
                  <a:pt x="298" y="829"/>
                  <a:pt x="298" y="826"/>
                </a:cubicBezTo>
                <a:cubicBezTo>
                  <a:pt x="276" y="857"/>
                  <a:pt x="276" y="883"/>
                  <a:pt x="251" y="912"/>
                </a:cubicBezTo>
                <a:cubicBezTo>
                  <a:pt x="251" y="910"/>
                  <a:pt x="251" y="909"/>
                  <a:pt x="253" y="905"/>
                </a:cubicBezTo>
                <a:cubicBezTo>
                  <a:pt x="253" y="904"/>
                  <a:pt x="250" y="909"/>
                  <a:pt x="245" y="921"/>
                </a:cubicBezTo>
                <a:cubicBezTo>
                  <a:pt x="255" y="912"/>
                  <a:pt x="255" y="912"/>
                  <a:pt x="255" y="912"/>
                </a:cubicBezTo>
                <a:cubicBezTo>
                  <a:pt x="254" y="934"/>
                  <a:pt x="223" y="955"/>
                  <a:pt x="209" y="983"/>
                </a:cubicBezTo>
                <a:cubicBezTo>
                  <a:pt x="208" y="980"/>
                  <a:pt x="221" y="960"/>
                  <a:pt x="212" y="969"/>
                </a:cubicBezTo>
                <a:cubicBezTo>
                  <a:pt x="201" y="986"/>
                  <a:pt x="212" y="990"/>
                  <a:pt x="194" y="1008"/>
                </a:cubicBezTo>
                <a:cubicBezTo>
                  <a:pt x="199" y="998"/>
                  <a:pt x="192" y="998"/>
                  <a:pt x="197" y="989"/>
                </a:cubicBezTo>
                <a:cubicBezTo>
                  <a:pt x="188" y="1002"/>
                  <a:pt x="179" y="1010"/>
                  <a:pt x="180" y="1017"/>
                </a:cubicBezTo>
                <a:cubicBezTo>
                  <a:pt x="177" y="1020"/>
                  <a:pt x="175" y="1021"/>
                  <a:pt x="174" y="1021"/>
                </a:cubicBezTo>
                <a:cubicBezTo>
                  <a:pt x="171" y="1031"/>
                  <a:pt x="160" y="1044"/>
                  <a:pt x="154" y="1052"/>
                </a:cubicBezTo>
                <a:cubicBezTo>
                  <a:pt x="154" y="1049"/>
                  <a:pt x="154" y="1049"/>
                  <a:pt x="154" y="1049"/>
                </a:cubicBezTo>
                <a:cubicBezTo>
                  <a:pt x="152" y="1072"/>
                  <a:pt x="137" y="1077"/>
                  <a:pt x="123" y="1100"/>
                </a:cubicBezTo>
                <a:cubicBezTo>
                  <a:pt x="123" y="1095"/>
                  <a:pt x="123" y="1095"/>
                  <a:pt x="123" y="1095"/>
                </a:cubicBezTo>
                <a:cubicBezTo>
                  <a:pt x="118" y="1105"/>
                  <a:pt x="113" y="1121"/>
                  <a:pt x="99" y="1135"/>
                </a:cubicBezTo>
                <a:cubicBezTo>
                  <a:pt x="101" y="1124"/>
                  <a:pt x="101" y="1124"/>
                  <a:pt x="101" y="1124"/>
                </a:cubicBezTo>
                <a:cubicBezTo>
                  <a:pt x="95" y="1139"/>
                  <a:pt x="75" y="1160"/>
                  <a:pt x="73" y="1174"/>
                </a:cubicBezTo>
                <a:cubicBezTo>
                  <a:pt x="69" y="1178"/>
                  <a:pt x="75" y="1158"/>
                  <a:pt x="61" y="1179"/>
                </a:cubicBezTo>
                <a:cubicBezTo>
                  <a:pt x="60" y="1185"/>
                  <a:pt x="52" y="1203"/>
                  <a:pt x="46" y="1207"/>
                </a:cubicBezTo>
                <a:cubicBezTo>
                  <a:pt x="44" y="1206"/>
                  <a:pt x="44" y="1202"/>
                  <a:pt x="49" y="1197"/>
                </a:cubicBezTo>
                <a:cubicBezTo>
                  <a:pt x="51" y="1194"/>
                  <a:pt x="50" y="1196"/>
                  <a:pt x="50" y="1198"/>
                </a:cubicBezTo>
                <a:cubicBezTo>
                  <a:pt x="53" y="1190"/>
                  <a:pt x="53" y="1190"/>
                  <a:pt x="53" y="1190"/>
                </a:cubicBezTo>
                <a:cubicBezTo>
                  <a:pt x="40" y="1204"/>
                  <a:pt x="47" y="1204"/>
                  <a:pt x="34" y="1221"/>
                </a:cubicBezTo>
                <a:cubicBezTo>
                  <a:pt x="31" y="1223"/>
                  <a:pt x="35" y="1213"/>
                  <a:pt x="35" y="1209"/>
                </a:cubicBezTo>
                <a:cubicBezTo>
                  <a:pt x="0" y="1278"/>
                  <a:pt x="0" y="1278"/>
                  <a:pt x="0" y="1278"/>
                </a:cubicBezTo>
                <a:cubicBezTo>
                  <a:pt x="2" y="1280"/>
                  <a:pt x="8" y="1273"/>
                  <a:pt x="7" y="1281"/>
                </a:cubicBezTo>
                <a:cubicBezTo>
                  <a:pt x="22" y="1259"/>
                  <a:pt x="22" y="1259"/>
                  <a:pt x="22" y="1259"/>
                </a:cubicBezTo>
                <a:cubicBezTo>
                  <a:pt x="32" y="1251"/>
                  <a:pt x="19" y="1274"/>
                  <a:pt x="14" y="1284"/>
                </a:cubicBezTo>
                <a:cubicBezTo>
                  <a:pt x="24" y="1269"/>
                  <a:pt x="24" y="1269"/>
                  <a:pt x="24" y="1269"/>
                </a:cubicBezTo>
                <a:cubicBezTo>
                  <a:pt x="25" y="1268"/>
                  <a:pt x="25" y="1269"/>
                  <a:pt x="24" y="1271"/>
                </a:cubicBezTo>
                <a:cubicBezTo>
                  <a:pt x="31" y="1259"/>
                  <a:pt x="31" y="1259"/>
                  <a:pt x="31" y="1259"/>
                </a:cubicBezTo>
                <a:cubicBezTo>
                  <a:pt x="17" y="1293"/>
                  <a:pt x="58" y="1232"/>
                  <a:pt x="41" y="1268"/>
                </a:cubicBezTo>
                <a:cubicBezTo>
                  <a:pt x="46" y="1259"/>
                  <a:pt x="49" y="1248"/>
                  <a:pt x="50" y="1242"/>
                </a:cubicBezTo>
                <a:cubicBezTo>
                  <a:pt x="59" y="1226"/>
                  <a:pt x="59" y="1231"/>
                  <a:pt x="64" y="1226"/>
                </a:cubicBezTo>
                <a:cubicBezTo>
                  <a:pt x="53" y="1251"/>
                  <a:pt x="53" y="1251"/>
                  <a:pt x="53" y="1251"/>
                </a:cubicBezTo>
                <a:cubicBezTo>
                  <a:pt x="74" y="1215"/>
                  <a:pt x="55" y="1257"/>
                  <a:pt x="74" y="1233"/>
                </a:cubicBezTo>
                <a:cubicBezTo>
                  <a:pt x="89" y="1202"/>
                  <a:pt x="111" y="1193"/>
                  <a:pt x="121" y="1178"/>
                </a:cubicBezTo>
                <a:cubicBezTo>
                  <a:pt x="139" y="1147"/>
                  <a:pt x="110" y="1186"/>
                  <a:pt x="119" y="1166"/>
                </a:cubicBezTo>
                <a:cubicBezTo>
                  <a:pt x="129" y="1149"/>
                  <a:pt x="127" y="1160"/>
                  <a:pt x="134" y="1150"/>
                </a:cubicBezTo>
                <a:cubicBezTo>
                  <a:pt x="134" y="1139"/>
                  <a:pt x="134" y="1139"/>
                  <a:pt x="134" y="1139"/>
                </a:cubicBezTo>
                <a:cubicBezTo>
                  <a:pt x="144" y="1120"/>
                  <a:pt x="139" y="1141"/>
                  <a:pt x="144" y="1129"/>
                </a:cubicBezTo>
                <a:cubicBezTo>
                  <a:pt x="156" y="1116"/>
                  <a:pt x="143" y="1136"/>
                  <a:pt x="144" y="1142"/>
                </a:cubicBezTo>
                <a:cubicBezTo>
                  <a:pt x="145" y="1137"/>
                  <a:pt x="154" y="1120"/>
                  <a:pt x="160" y="1114"/>
                </a:cubicBezTo>
                <a:cubicBezTo>
                  <a:pt x="161" y="1115"/>
                  <a:pt x="149" y="1135"/>
                  <a:pt x="158" y="1123"/>
                </a:cubicBezTo>
                <a:cubicBezTo>
                  <a:pt x="184" y="1074"/>
                  <a:pt x="197" y="1066"/>
                  <a:pt x="223" y="1024"/>
                </a:cubicBezTo>
                <a:cubicBezTo>
                  <a:pt x="223" y="1029"/>
                  <a:pt x="223" y="1029"/>
                  <a:pt x="223" y="1029"/>
                </a:cubicBezTo>
                <a:cubicBezTo>
                  <a:pt x="225" y="1024"/>
                  <a:pt x="227" y="1020"/>
                  <a:pt x="230" y="1016"/>
                </a:cubicBezTo>
                <a:cubicBezTo>
                  <a:pt x="230" y="1019"/>
                  <a:pt x="230" y="1019"/>
                  <a:pt x="230" y="1019"/>
                </a:cubicBezTo>
                <a:cubicBezTo>
                  <a:pt x="234" y="1013"/>
                  <a:pt x="257" y="969"/>
                  <a:pt x="275" y="941"/>
                </a:cubicBezTo>
                <a:cubicBezTo>
                  <a:pt x="270" y="957"/>
                  <a:pt x="270" y="957"/>
                  <a:pt x="270" y="957"/>
                </a:cubicBezTo>
                <a:cubicBezTo>
                  <a:pt x="281" y="930"/>
                  <a:pt x="281" y="930"/>
                  <a:pt x="281" y="930"/>
                </a:cubicBezTo>
                <a:cubicBezTo>
                  <a:pt x="284" y="936"/>
                  <a:pt x="284" y="936"/>
                  <a:pt x="284" y="936"/>
                </a:cubicBezTo>
                <a:cubicBezTo>
                  <a:pt x="285" y="924"/>
                  <a:pt x="306" y="897"/>
                  <a:pt x="319" y="873"/>
                </a:cubicBezTo>
                <a:cubicBezTo>
                  <a:pt x="322" y="875"/>
                  <a:pt x="322" y="875"/>
                  <a:pt x="322" y="875"/>
                </a:cubicBezTo>
                <a:cubicBezTo>
                  <a:pt x="329" y="860"/>
                  <a:pt x="329" y="860"/>
                  <a:pt x="329" y="860"/>
                </a:cubicBezTo>
                <a:cubicBezTo>
                  <a:pt x="328" y="866"/>
                  <a:pt x="328" y="866"/>
                  <a:pt x="328" y="866"/>
                </a:cubicBezTo>
                <a:cubicBezTo>
                  <a:pt x="333" y="859"/>
                  <a:pt x="336" y="850"/>
                  <a:pt x="340" y="842"/>
                </a:cubicBezTo>
                <a:cubicBezTo>
                  <a:pt x="342" y="837"/>
                  <a:pt x="344" y="833"/>
                  <a:pt x="347" y="829"/>
                </a:cubicBezTo>
                <a:cubicBezTo>
                  <a:pt x="348" y="826"/>
                  <a:pt x="348" y="826"/>
                  <a:pt x="348" y="826"/>
                </a:cubicBezTo>
                <a:cubicBezTo>
                  <a:pt x="349" y="826"/>
                  <a:pt x="349" y="825"/>
                  <a:pt x="349" y="825"/>
                </a:cubicBezTo>
                <a:cubicBezTo>
                  <a:pt x="350" y="824"/>
                  <a:pt x="350" y="824"/>
                  <a:pt x="350" y="824"/>
                </a:cubicBezTo>
                <a:cubicBezTo>
                  <a:pt x="350" y="825"/>
                  <a:pt x="350" y="825"/>
                  <a:pt x="350" y="826"/>
                </a:cubicBezTo>
                <a:close/>
                <a:moveTo>
                  <a:pt x="683" y="562"/>
                </a:moveTo>
                <a:cubicBezTo>
                  <a:pt x="683" y="559"/>
                  <a:pt x="683" y="559"/>
                  <a:pt x="683" y="559"/>
                </a:cubicBezTo>
                <a:cubicBezTo>
                  <a:pt x="684" y="560"/>
                  <a:pt x="684" y="561"/>
                  <a:pt x="683" y="562"/>
                </a:cubicBezTo>
                <a:cubicBezTo>
                  <a:pt x="683" y="565"/>
                  <a:pt x="683" y="565"/>
                  <a:pt x="683" y="565"/>
                </a:cubicBezTo>
                <a:cubicBezTo>
                  <a:pt x="680" y="564"/>
                  <a:pt x="682" y="563"/>
                  <a:pt x="683" y="562"/>
                </a:cubicBezTo>
                <a:close/>
                <a:moveTo>
                  <a:pt x="1343" y="212"/>
                </a:moveTo>
                <a:cubicBezTo>
                  <a:pt x="1333" y="228"/>
                  <a:pt x="1333" y="228"/>
                  <a:pt x="1333" y="228"/>
                </a:cubicBezTo>
                <a:cubicBezTo>
                  <a:pt x="1335" y="225"/>
                  <a:pt x="1342" y="212"/>
                  <a:pt x="1340" y="219"/>
                </a:cubicBezTo>
                <a:cubicBezTo>
                  <a:pt x="1342" y="216"/>
                  <a:pt x="1346" y="210"/>
                  <a:pt x="1343" y="212"/>
                </a:cubicBezTo>
                <a:close/>
                <a:moveTo>
                  <a:pt x="647" y="569"/>
                </a:moveTo>
                <a:cubicBezTo>
                  <a:pt x="647" y="560"/>
                  <a:pt x="647" y="560"/>
                  <a:pt x="647" y="560"/>
                </a:cubicBezTo>
                <a:cubicBezTo>
                  <a:pt x="647" y="559"/>
                  <a:pt x="648" y="558"/>
                  <a:pt x="649" y="557"/>
                </a:cubicBezTo>
                <a:cubicBezTo>
                  <a:pt x="652" y="553"/>
                  <a:pt x="652" y="553"/>
                  <a:pt x="652" y="553"/>
                </a:cubicBezTo>
                <a:lnTo>
                  <a:pt x="647" y="569"/>
                </a:lnTo>
                <a:close/>
                <a:moveTo>
                  <a:pt x="614" y="719"/>
                </a:moveTo>
                <a:cubicBezTo>
                  <a:pt x="615" y="703"/>
                  <a:pt x="615" y="703"/>
                  <a:pt x="615" y="703"/>
                </a:cubicBezTo>
                <a:cubicBezTo>
                  <a:pt x="616" y="701"/>
                  <a:pt x="616" y="701"/>
                  <a:pt x="616" y="701"/>
                </a:cubicBezTo>
                <a:cubicBezTo>
                  <a:pt x="614" y="718"/>
                  <a:pt x="614" y="718"/>
                  <a:pt x="614" y="718"/>
                </a:cubicBezTo>
                <a:lnTo>
                  <a:pt x="614" y="719"/>
                </a:lnTo>
                <a:close/>
                <a:moveTo>
                  <a:pt x="595" y="939"/>
                </a:moveTo>
                <a:cubicBezTo>
                  <a:pt x="595" y="946"/>
                  <a:pt x="595" y="946"/>
                  <a:pt x="595" y="946"/>
                </a:cubicBezTo>
                <a:cubicBezTo>
                  <a:pt x="594" y="949"/>
                  <a:pt x="594" y="949"/>
                  <a:pt x="594" y="949"/>
                </a:cubicBezTo>
                <a:cubicBezTo>
                  <a:pt x="594" y="949"/>
                  <a:pt x="595" y="950"/>
                  <a:pt x="594" y="950"/>
                </a:cubicBezTo>
                <a:cubicBezTo>
                  <a:pt x="594" y="950"/>
                  <a:pt x="594" y="950"/>
                  <a:pt x="594" y="950"/>
                </a:cubicBezTo>
                <a:cubicBezTo>
                  <a:pt x="593" y="949"/>
                  <a:pt x="593" y="949"/>
                  <a:pt x="593" y="949"/>
                </a:cubicBezTo>
                <a:cubicBezTo>
                  <a:pt x="587" y="947"/>
                  <a:pt x="578" y="942"/>
                  <a:pt x="569" y="934"/>
                </a:cubicBezTo>
                <a:cubicBezTo>
                  <a:pt x="575" y="934"/>
                  <a:pt x="580" y="937"/>
                  <a:pt x="586" y="941"/>
                </a:cubicBezTo>
                <a:cubicBezTo>
                  <a:pt x="594" y="949"/>
                  <a:pt x="594" y="938"/>
                  <a:pt x="596" y="928"/>
                </a:cubicBezTo>
                <a:cubicBezTo>
                  <a:pt x="596" y="926"/>
                  <a:pt x="596" y="924"/>
                  <a:pt x="596" y="922"/>
                </a:cubicBezTo>
                <a:cubicBezTo>
                  <a:pt x="596" y="924"/>
                  <a:pt x="596" y="926"/>
                  <a:pt x="596" y="928"/>
                </a:cubicBezTo>
                <a:lnTo>
                  <a:pt x="595" y="939"/>
                </a:lnTo>
                <a:close/>
                <a:moveTo>
                  <a:pt x="671" y="587"/>
                </a:moveTo>
                <a:cubicBezTo>
                  <a:pt x="674" y="588"/>
                  <a:pt x="670" y="607"/>
                  <a:pt x="671" y="613"/>
                </a:cubicBezTo>
                <a:cubicBezTo>
                  <a:pt x="669" y="621"/>
                  <a:pt x="669" y="609"/>
                  <a:pt x="667" y="606"/>
                </a:cubicBezTo>
                <a:cubicBezTo>
                  <a:pt x="666" y="610"/>
                  <a:pt x="666" y="613"/>
                  <a:pt x="665" y="618"/>
                </a:cubicBezTo>
                <a:cubicBezTo>
                  <a:pt x="659" y="613"/>
                  <a:pt x="671" y="604"/>
                  <a:pt x="671" y="587"/>
                </a:cubicBezTo>
                <a:close/>
                <a:moveTo>
                  <a:pt x="884" y="700"/>
                </a:moveTo>
                <a:cubicBezTo>
                  <a:pt x="870" y="692"/>
                  <a:pt x="870" y="692"/>
                  <a:pt x="870" y="692"/>
                </a:cubicBezTo>
                <a:cubicBezTo>
                  <a:pt x="873" y="695"/>
                  <a:pt x="873" y="695"/>
                  <a:pt x="873" y="695"/>
                </a:cubicBezTo>
                <a:lnTo>
                  <a:pt x="884" y="700"/>
                </a:lnTo>
                <a:close/>
                <a:moveTo>
                  <a:pt x="950" y="758"/>
                </a:moveTo>
                <a:cubicBezTo>
                  <a:pt x="955" y="762"/>
                  <a:pt x="960" y="766"/>
                  <a:pt x="964" y="769"/>
                </a:cubicBezTo>
                <a:cubicBezTo>
                  <a:pt x="967" y="771"/>
                  <a:pt x="969" y="772"/>
                  <a:pt x="970" y="773"/>
                </a:cubicBezTo>
                <a:cubicBezTo>
                  <a:pt x="971" y="774"/>
                  <a:pt x="971" y="774"/>
                  <a:pt x="971" y="774"/>
                </a:cubicBezTo>
                <a:cubicBezTo>
                  <a:pt x="971" y="774"/>
                  <a:pt x="971" y="774"/>
                  <a:pt x="971" y="774"/>
                </a:cubicBezTo>
                <a:cubicBezTo>
                  <a:pt x="972" y="774"/>
                  <a:pt x="972" y="774"/>
                  <a:pt x="972" y="774"/>
                </a:cubicBezTo>
                <a:cubicBezTo>
                  <a:pt x="973" y="772"/>
                  <a:pt x="973" y="772"/>
                  <a:pt x="973" y="772"/>
                </a:cubicBezTo>
                <a:cubicBezTo>
                  <a:pt x="974" y="768"/>
                  <a:pt x="974" y="768"/>
                  <a:pt x="974" y="768"/>
                </a:cubicBezTo>
                <a:cubicBezTo>
                  <a:pt x="978" y="760"/>
                  <a:pt x="980" y="754"/>
                  <a:pt x="977" y="754"/>
                </a:cubicBezTo>
                <a:cubicBezTo>
                  <a:pt x="973" y="761"/>
                  <a:pt x="973" y="761"/>
                  <a:pt x="973" y="761"/>
                </a:cubicBezTo>
                <a:cubicBezTo>
                  <a:pt x="972" y="762"/>
                  <a:pt x="971" y="767"/>
                  <a:pt x="968" y="764"/>
                </a:cubicBezTo>
                <a:cubicBezTo>
                  <a:pt x="964" y="760"/>
                  <a:pt x="959" y="757"/>
                  <a:pt x="955" y="754"/>
                </a:cubicBezTo>
                <a:cubicBezTo>
                  <a:pt x="947" y="747"/>
                  <a:pt x="939" y="742"/>
                  <a:pt x="933" y="740"/>
                </a:cubicBezTo>
                <a:cubicBezTo>
                  <a:pt x="943" y="745"/>
                  <a:pt x="925" y="741"/>
                  <a:pt x="950" y="758"/>
                </a:cubicBezTo>
                <a:close/>
                <a:moveTo>
                  <a:pt x="623" y="774"/>
                </a:moveTo>
                <a:cubicBezTo>
                  <a:pt x="624" y="765"/>
                  <a:pt x="621" y="752"/>
                  <a:pt x="625" y="736"/>
                </a:cubicBezTo>
                <a:cubicBezTo>
                  <a:pt x="626" y="733"/>
                  <a:pt x="627" y="729"/>
                  <a:pt x="629" y="725"/>
                </a:cubicBezTo>
                <a:cubicBezTo>
                  <a:pt x="627" y="742"/>
                  <a:pt x="627" y="742"/>
                  <a:pt x="627" y="742"/>
                </a:cubicBezTo>
                <a:cubicBezTo>
                  <a:pt x="628" y="738"/>
                  <a:pt x="628" y="738"/>
                  <a:pt x="628" y="738"/>
                </a:cubicBezTo>
                <a:cubicBezTo>
                  <a:pt x="630" y="743"/>
                  <a:pt x="630" y="743"/>
                  <a:pt x="630" y="743"/>
                </a:cubicBezTo>
                <a:cubicBezTo>
                  <a:pt x="624" y="736"/>
                  <a:pt x="625" y="764"/>
                  <a:pt x="623" y="774"/>
                </a:cubicBezTo>
                <a:close/>
                <a:moveTo>
                  <a:pt x="1050" y="648"/>
                </a:moveTo>
                <a:cubicBezTo>
                  <a:pt x="1054" y="642"/>
                  <a:pt x="1064" y="622"/>
                  <a:pt x="1059" y="620"/>
                </a:cubicBezTo>
                <a:cubicBezTo>
                  <a:pt x="1063" y="619"/>
                  <a:pt x="1050" y="644"/>
                  <a:pt x="1044" y="658"/>
                </a:cubicBezTo>
                <a:cubicBezTo>
                  <a:pt x="1046" y="653"/>
                  <a:pt x="1048" y="651"/>
                  <a:pt x="1050" y="648"/>
                </a:cubicBezTo>
                <a:close/>
                <a:moveTo>
                  <a:pt x="1041" y="651"/>
                </a:moveTo>
                <a:cubicBezTo>
                  <a:pt x="1036" y="657"/>
                  <a:pt x="1034" y="653"/>
                  <a:pt x="1028" y="667"/>
                </a:cubicBezTo>
                <a:cubicBezTo>
                  <a:pt x="1032" y="667"/>
                  <a:pt x="1035" y="676"/>
                  <a:pt x="1021" y="693"/>
                </a:cubicBezTo>
                <a:cubicBezTo>
                  <a:pt x="1026" y="676"/>
                  <a:pt x="1024" y="673"/>
                  <a:pt x="1034" y="653"/>
                </a:cubicBezTo>
                <a:lnTo>
                  <a:pt x="1041" y="651"/>
                </a:lnTo>
                <a:close/>
                <a:moveTo>
                  <a:pt x="1029" y="688"/>
                </a:moveTo>
                <a:cubicBezTo>
                  <a:pt x="1012" y="710"/>
                  <a:pt x="1012" y="710"/>
                  <a:pt x="1012" y="710"/>
                </a:cubicBezTo>
                <a:cubicBezTo>
                  <a:pt x="1015" y="694"/>
                  <a:pt x="1021" y="696"/>
                  <a:pt x="1029" y="688"/>
                </a:cubicBezTo>
                <a:cubicBezTo>
                  <a:pt x="1035" y="681"/>
                  <a:pt x="1035" y="681"/>
                  <a:pt x="1035" y="681"/>
                </a:cubicBezTo>
                <a:cubicBezTo>
                  <a:pt x="1033" y="684"/>
                  <a:pt x="1031" y="687"/>
                  <a:pt x="1029" y="688"/>
                </a:cubicBezTo>
                <a:close/>
                <a:moveTo>
                  <a:pt x="1141" y="518"/>
                </a:moveTo>
                <a:cubicBezTo>
                  <a:pt x="1138" y="525"/>
                  <a:pt x="1138" y="525"/>
                  <a:pt x="1138" y="525"/>
                </a:cubicBezTo>
                <a:cubicBezTo>
                  <a:pt x="1139" y="525"/>
                  <a:pt x="1140" y="526"/>
                  <a:pt x="1135" y="534"/>
                </a:cubicBezTo>
                <a:cubicBezTo>
                  <a:pt x="1138" y="525"/>
                  <a:pt x="1138" y="525"/>
                  <a:pt x="1138" y="525"/>
                </a:cubicBezTo>
                <a:cubicBezTo>
                  <a:pt x="1136" y="526"/>
                  <a:pt x="1128" y="533"/>
                  <a:pt x="1141" y="518"/>
                </a:cubicBezTo>
                <a:close/>
                <a:moveTo>
                  <a:pt x="1044" y="665"/>
                </a:moveTo>
                <a:cubicBezTo>
                  <a:pt x="1058" y="643"/>
                  <a:pt x="1058" y="643"/>
                  <a:pt x="1058" y="643"/>
                </a:cubicBezTo>
                <a:cubicBezTo>
                  <a:pt x="1053" y="650"/>
                  <a:pt x="1043" y="663"/>
                  <a:pt x="1044" y="665"/>
                </a:cubicBezTo>
                <a:close/>
                <a:moveTo>
                  <a:pt x="1110" y="557"/>
                </a:moveTo>
                <a:cubicBezTo>
                  <a:pt x="1108" y="560"/>
                  <a:pt x="1124" y="536"/>
                  <a:pt x="1131" y="527"/>
                </a:cubicBezTo>
                <a:cubicBezTo>
                  <a:pt x="1128" y="534"/>
                  <a:pt x="1114" y="556"/>
                  <a:pt x="1110" y="557"/>
                </a:cubicBezTo>
                <a:close/>
                <a:moveTo>
                  <a:pt x="1383" y="141"/>
                </a:moveTo>
                <a:cubicBezTo>
                  <a:pt x="1379" y="139"/>
                  <a:pt x="1379" y="139"/>
                  <a:pt x="1379" y="139"/>
                </a:cubicBezTo>
                <a:cubicBezTo>
                  <a:pt x="1380" y="138"/>
                  <a:pt x="1380" y="138"/>
                  <a:pt x="1380" y="138"/>
                </a:cubicBezTo>
                <a:lnTo>
                  <a:pt x="1383" y="141"/>
                </a:lnTo>
                <a:close/>
                <a:moveTo>
                  <a:pt x="1344" y="190"/>
                </a:moveTo>
                <a:cubicBezTo>
                  <a:pt x="1339" y="198"/>
                  <a:pt x="1339" y="198"/>
                  <a:pt x="1339" y="198"/>
                </a:cubicBezTo>
                <a:cubicBezTo>
                  <a:pt x="1335" y="200"/>
                  <a:pt x="1335" y="200"/>
                  <a:pt x="1335" y="200"/>
                </a:cubicBezTo>
                <a:lnTo>
                  <a:pt x="1344" y="190"/>
                </a:lnTo>
                <a:close/>
                <a:moveTo>
                  <a:pt x="1231" y="353"/>
                </a:moveTo>
                <a:cubicBezTo>
                  <a:pt x="1233" y="350"/>
                  <a:pt x="1234" y="350"/>
                  <a:pt x="1235" y="349"/>
                </a:cubicBezTo>
                <a:cubicBezTo>
                  <a:pt x="1245" y="339"/>
                  <a:pt x="1266" y="310"/>
                  <a:pt x="1276" y="294"/>
                </a:cubicBezTo>
                <a:cubicBezTo>
                  <a:pt x="1283" y="288"/>
                  <a:pt x="1272" y="310"/>
                  <a:pt x="1270" y="317"/>
                </a:cubicBezTo>
                <a:cubicBezTo>
                  <a:pt x="1264" y="300"/>
                  <a:pt x="1256" y="339"/>
                  <a:pt x="1243" y="350"/>
                </a:cubicBezTo>
                <a:cubicBezTo>
                  <a:pt x="1244" y="346"/>
                  <a:pt x="1251" y="337"/>
                  <a:pt x="1250" y="333"/>
                </a:cubicBezTo>
                <a:cubicBezTo>
                  <a:pt x="1247" y="337"/>
                  <a:pt x="1240" y="345"/>
                  <a:pt x="1237" y="352"/>
                </a:cubicBezTo>
                <a:cubicBezTo>
                  <a:pt x="1237" y="353"/>
                  <a:pt x="1237" y="356"/>
                  <a:pt x="1235" y="358"/>
                </a:cubicBezTo>
                <a:cubicBezTo>
                  <a:pt x="1235" y="356"/>
                  <a:pt x="1236" y="354"/>
                  <a:pt x="1237" y="352"/>
                </a:cubicBezTo>
                <a:cubicBezTo>
                  <a:pt x="1237" y="350"/>
                  <a:pt x="1237" y="349"/>
                  <a:pt x="1235" y="349"/>
                </a:cubicBezTo>
                <a:cubicBezTo>
                  <a:pt x="1234" y="351"/>
                  <a:pt x="1232" y="353"/>
                  <a:pt x="1231" y="353"/>
                </a:cubicBezTo>
                <a:close/>
                <a:moveTo>
                  <a:pt x="1094" y="558"/>
                </a:moveTo>
                <a:cubicBezTo>
                  <a:pt x="1093" y="562"/>
                  <a:pt x="1100" y="555"/>
                  <a:pt x="1093" y="568"/>
                </a:cubicBezTo>
                <a:cubicBezTo>
                  <a:pt x="1091" y="568"/>
                  <a:pt x="1092" y="564"/>
                  <a:pt x="1094" y="558"/>
                </a:cubicBezTo>
                <a:cubicBezTo>
                  <a:pt x="1095" y="557"/>
                  <a:pt x="1096" y="554"/>
                  <a:pt x="1099" y="549"/>
                </a:cubicBezTo>
                <a:cubicBezTo>
                  <a:pt x="1097" y="552"/>
                  <a:pt x="1096" y="555"/>
                  <a:pt x="1094" y="558"/>
                </a:cubicBezTo>
                <a:close/>
                <a:moveTo>
                  <a:pt x="1095" y="544"/>
                </a:moveTo>
                <a:cubicBezTo>
                  <a:pt x="1081" y="575"/>
                  <a:pt x="1081" y="575"/>
                  <a:pt x="1081" y="575"/>
                </a:cubicBezTo>
                <a:cubicBezTo>
                  <a:pt x="1085" y="564"/>
                  <a:pt x="1085" y="564"/>
                  <a:pt x="1085" y="564"/>
                </a:cubicBezTo>
                <a:cubicBezTo>
                  <a:pt x="1075" y="584"/>
                  <a:pt x="1075" y="584"/>
                  <a:pt x="1075" y="584"/>
                </a:cubicBezTo>
                <a:cubicBezTo>
                  <a:pt x="1074" y="579"/>
                  <a:pt x="1082" y="558"/>
                  <a:pt x="1095" y="544"/>
                </a:cubicBezTo>
                <a:close/>
                <a:moveTo>
                  <a:pt x="1049" y="619"/>
                </a:moveTo>
                <a:cubicBezTo>
                  <a:pt x="1068" y="587"/>
                  <a:pt x="1068" y="587"/>
                  <a:pt x="1068" y="587"/>
                </a:cubicBezTo>
                <a:cubicBezTo>
                  <a:pt x="1069" y="589"/>
                  <a:pt x="1069" y="589"/>
                  <a:pt x="1069" y="589"/>
                </a:cubicBezTo>
                <a:cubicBezTo>
                  <a:pt x="1070" y="587"/>
                  <a:pt x="1070" y="587"/>
                  <a:pt x="1070" y="587"/>
                </a:cubicBezTo>
                <a:cubicBezTo>
                  <a:pt x="1069" y="594"/>
                  <a:pt x="1069" y="594"/>
                  <a:pt x="1069" y="594"/>
                </a:cubicBezTo>
                <a:cubicBezTo>
                  <a:pt x="1069" y="589"/>
                  <a:pt x="1069" y="589"/>
                  <a:pt x="1069" y="589"/>
                </a:cubicBezTo>
                <a:lnTo>
                  <a:pt x="1049" y="619"/>
                </a:lnTo>
                <a:close/>
                <a:moveTo>
                  <a:pt x="849" y="654"/>
                </a:moveTo>
                <a:cubicBezTo>
                  <a:pt x="836" y="642"/>
                  <a:pt x="836" y="642"/>
                  <a:pt x="836" y="642"/>
                </a:cubicBezTo>
                <a:cubicBezTo>
                  <a:pt x="838" y="644"/>
                  <a:pt x="854" y="653"/>
                  <a:pt x="865" y="663"/>
                </a:cubicBezTo>
                <a:cubicBezTo>
                  <a:pt x="857" y="644"/>
                  <a:pt x="859" y="660"/>
                  <a:pt x="837" y="637"/>
                </a:cubicBezTo>
                <a:cubicBezTo>
                  <a:pt x="865" y="660"/>
                  <a:pt x="858" y="647"/>
                  <a:pt x="859" y="643"/>
                </a:cubicBezTo>
                <a:cubicBezTo>
                  <a:pt x="850" y="642"/>
                  <a:pt x="816" y="610"/>
                  <a:pt x="819" y="628"/>
                </a:cubicBezTo>
                <a:cubicBezTo>
                  <a:pt x="830" y="634"/>
                  <a:pt x="837" y="653"/>
                  <a:pt x="849" y="654"/>
                </a:cubicBezTo>
                <a:close/>
                <a:moveTo>
                  <a:pt x="672" y="502"/>
                </a:moveTo>
                <a:cubicBezTo>
                  <a:pt x="670" y="500"/>
                  <a:pt x="670" y="500"/>
                  <a:pt x="670" y="500"/>
                </a:cubicBezTo>
                <a:cubicBezTo>
                  <a:pt x="670" y="500"/>
                  <a:pt x="670" y="500"/>
                  <a:pt x="670" y="500"/>
                </a:cubicBezTo>
                <a:cubicBezTo>
                  <a:pt x="669" y="500"/>
                  <a:pt x="669" y="500"/>
                  <a:pt x="669" y="500"/>
                </a:cubicBezTo>
                <a:cubicBezTo>
                  <a:pt x="669" y="501"/>
                  <a:pt x="669" y="501"/>
                  <a:pt x="669" y="501"/>
                </a:cubicBezTo>
                <a:cubicBezTo>
                  <a:pt x="669" y="502"/>
                  <a:pt x="669" y="502"/>
                  <a:pt x="669" y="502"/>
                </a:cubicBezTo>
                <a:cubicBezTo>
                  <a:pt x="668" y="508"/>
                  <a:pt x="668" y="508"/>
                  <a:pt x="668" y="508"/>
                </a:cubicBezTo>
                <a:cubicBezTo>
                  <a:pt x="666" y="520"/>
                  <a:pt x="666" y="520"/>
                  <a:pt x="666" y="520"/>
                </a:cubicBezTo>
                <a:cubicBezTo>
                  <a:pt x="668" y="508"/>
                  <a:pt x="668" y="508"/>
                  <a:pt x="668" y="508"/>
                </a:cubicBezTo>
                <a:cubicBezTo>
                  <a:pt x="670" y="502"/>
                  <a:pt x="670" y="502"/>
                  <a:pt x="670" y="502"/>
                </a:cubicBezTo>
                <a:cubicBezTo>
                  <a:pt x="670" y="501"/>
                  <a:pt x="670" y="501"/>
                  <a:pt x="670" y="501"/>
                </a:cubicBezTo>
                <a:cubicBezTo>
                  <a:pt x="670" y="501"/>
                  <a:pt x="671" y="501"/>
                  <a:pt x="671" y="502"/>
                </a:cubicBezTo>
                <a:cubicBezTo>
                  <a:pt x="673" y="504"/>
                  <a:pt x="673" y="504"/>
                  <a:pt x="673" y="504"/>
                </a:cubicBezTo>
                <a:lnTo>
                  <a:pt x="672" y="502"/>
                </a:lnTo>
                <a:close/>
                <a:moveTo>
                  <a:pt x="418" y="816"/>
                </a:moveTo>
                <a:cubicBezTo>
                  <a:pt x="426" y="815"/>
                  <a:pt x="450" y="834"/>
                  <a:pt x="448" y="835"/>
                </a:cubicBezTo>
                <a:cubicBezTo>
                  <a:pt x="445" y="832"/>
                  <a:pt x="431" y="824"/>
                  <a:pt x="418" y="816"/>
                </a:cubicBezTo>
                <a:close/>
                <a:moveTo>
                  <a:pt x="265" y="897"/>
                </a:moveTo>
                <a:cubicBezTo>
                  <a:pt x="272" y="887"/>
                  <a:pt x="277" y="868"/>
                  <a:pt x="284" y="867"/>
                </a:cubicBezTo>
                <a:cubicBezTo>
                  <a:pt x="272" y="890"/>
                  <a:pt x="272" y="890"/>
                  <a:pt x="272" y="890"/>
                </a:cubicBezTo>
                <a:cubicBezTo>
                  <a:pt x="269" y="893"/>
                  <a:pt x="265" y="902"/>
                  <a:pt x="265" y="897"/>
                </a:cubicBezTo>
                <a:close/>
                <a:moveTo>
                  <a:pt x="178" y="1032"/>
                </a:moveTo>
                <a:cubicBezTo>
                  <a:pt x="179" y="1043"/>
                  <a:pt x="179" y="1043"/>
                  <a:pt x="179" y="1043"/>
                </a:cubicBezTo>
                <a:cubicBezTo>
                  <a:pt x="182" y="1035"/>
                  <a:pt x="182" y="1035"/>
                  <a:pt x="182" y="1035"/>
                </a:cubicBezTo>
                <a:lnTo>
                  <a:pt x="178" y="1032"/>
                </a:lnTo>
                <a:close/>
                <a:moveTo>
                  <a:pt x="187" y="1005"/>
                </a:moveTo>
                <a:cubicBezTo>
                  <a:pt x="185" y="1008"/>
                  <a:pt x="176" y="1024"/>
                  <a:pt x="181" y="1021"/>
                </a:cubicBezTo>
                <a:lnTo>
                  <a:pt x="187" y="1005"/>
                </a:lnTo>
                <a:close/>
                <a:moveTo>
                  <a:pt x="101" y="1152"/>
                </a:moveTo>
                <a:cubicBezTo>
                  <a:pt x="102" y="1140"/>
                  <a:pt x="102" y="1140"/>
                  <a:pt x="102" y="1140"/>
                </a:cubicBezTo>
                <a:cubicBezTo>
                  <a:pt x="96" y="1149"/>
                  <a:pt x="96" y="1149"/>
                  <a:pt x="96" y="1149"/>
                </a:cubicBezTo>
                <a:lnTo>
                  <a:pt x="101" y="1152"/>
                </a:lnTo>
                <a:close/>
                <a:moveTo>
                  <a:pt x="110" y="1144"/>
                </a:moveTo>
                <a:cubicBezTo>
                  <a:pt x="111" y="1141"/>
                  <a:pt x="111" y="1139"/>
                  <a:pt x="110" y="1138"/>
                </a:cubicBezTo>
                <a:cubicBezTo>
                  <a:pt x="112" y="1132"/>
                  <a:pt x="117" y="1124"/>
                  <a:pt x="123" y="1117"/>
                </a:cubicBezTo>
                <a:cubicBezTo>
                  <a:pt x="124" y="1119"/>
                  <a:pt x="119" y="1124"/>
                  <a:pt x="117" y="1129"/>
                </a:cubicBezTo>
                <a:cubicBezTo>
                  <a:pt x="119" y="1126"/>
                  <a:pt x="125" y="1121"/>
                  <a:pt x="128" y="1113"/>
                </a:cubicBezTo>
                <a:cubicBezTo>
                  <a:pt x="119" y="1119"/>
                  <a:pt x="123" y="1113"/>
                  <a:pt x="119" y="1112"/>
                </a:cubicBezTo>
                <a:cubicBezTo>
                  <a:pt x="103" y="1132"/>
                  <a:pt x="108" y="1134"/>
                  <a:pt x="110" y="1138"/>
                </a:cubicBezTo>
                <a:cubicBezTo>
                  <a:pt x="109" y="1141"/>
                  <a:pt x="109" y="1144"/>
                  <a:pt x="110" y="1144"/>
                </a:cubicBezTo>
                <a:close/>
                <a:moveTo>
                  <a:pt x="159" y="1069"/>
                </a:moveTo>
                <a:cubicBezTo>
                  <a:pt x="157" y="1072"/>
                  <a:pt x="155" y="1072"/>
                  <a:pt x="154" y="1072"/>
                </a:cubicBezTo>
                <a:cubicBezTo>
                  <a:pt x="144" y="1085"/>
                  <a:pt x="135" y="1098"/>
                  <a:pt x="140" y="1081"/>
                </a:cubicBezTo>
                <a:cubicBezTo>
                  <a:pt x="148" y="1069"/>
                  <a:pt x="148" y="1069"/>
                  <a:pt x="148" y="1069"/>
                </a:cubicBezTo>
                <a:cubicBezTo>
                  <a:pt x="144" y="1074"/>
                  <a:pt x="146" y="1074"/>
                  <a:pt x="146" y="1075"/>
                </a:cubicBezTo>
                <a:cubicBezTo>
                  <a:pt x="153" y="1067"/>
                  <a:pt x="154" y="1059"/>
                  <a:pt x="158" y="1052"/>
                </a:cubicBezTo>
                <a:cubicBezTo>
                  <a:pt x="157" y="1057"/>
                  <a:pt x="150" y="1073"/>
                  <a:pt x="154" y="1072"/>
                </a:cubicBezTo>
                <a:cubicBezTo>
                  <a:pt x="157" y="1069"/>
                  <a:pt x="160" y="1065"/>
                  <a:pt x="162" y="1063"/>
                </a:cubicBezTo>
                <a:cubicBezTo>
                  <a:pt x="163" y="1060"/>
                  <a:pt x="164" y="1057"/>
                  <a:pt x="167" y="1055"/>
                </a:cubicBezTo>
                <a:cubicBezTo>
                  <a:pt x="167" y="1057"/>
                  <a:pt x="167" y="1057"/>
                  <a:pt x="167" y="1057"/>
                </a:cubicBezTo>
                <a:cubicBezTo>
                  <a:pt x="166" y="1058"/>
                  <a:pt x="164" y="1060"/>
                  <a:pt x="162" y="1063"/>
                </a:cubicBezTo>
                <a:cubicBezTo>
                  <a:pt x="161" y="1065"/>
                  <a:pt x="161" y="1067"/>
                  <a:pt x="159" y="1069"/>
                </a:cubicBezTo>
                <a:close/>
                <a:moveTo>
                  <a:pt x="107" y="1157"/>
                </a:moveTo>
                <a:cubicBezTo>
                  <a:pt x="107" y="1159"/>
                  <a:pt x="109" y="1157"/>
                  <a:pt x="108" y="1162"/>
                </a:cubicBezTo>
                <a:cubicBezTo>
                  <a:pt x="105" y="1169"/>
                  <a:pt x="105" y="1169"/>
                  <a:pt x="105" y="1169"/>
                </a:cubicBezTo>
                <a:cubicBezTo>
                  <a:pt x="97" y="1178"/>
                  <a:pt x="102" y="1166"/>
                  <a:pt x="107" y="1157"/>
                </a:cubicBezTo>
                <a:close/>
                <a:moveTo>
                  <a:pt x="365" y="790"/>
                </a:moveTo>
                <a:cubicBezTo>
                  <a:pt x="366" y="791"/>
                  <a:pt x="373" y="794"/>
                  <a:pt x="379" y="797"/>
                </a:cubicBezTo>
                <a:cubicBezTo>
                  <a:pt x="384" y="800"/>
                  <a:pt x="390" y="803"/>
                  <a:pt x="391" y="801"/>
                </a:cubicBezTo>
                <a:cubicBezTo>
                  <a:pt x="394" y="809"/>
                  <a:pt x="394" y="809"/>
                  <a:pt x="394" y="809"/>
                </a:cubicBezTo>
                <a:cubicBezTo>
                  <a:pt x="384" y="802"/>
                  <a:pt x="371" y="799"/>
                  <a:pt x="375" y="803"/>
                </a:cubicBezTo>
                <a:cubicBezTo>
                  <a:pt x="369" y="795"/>
                  <a:pt x="360" y="793"/>
                  <a:pt x="365" y="790"/>
                </a:cubicBezTo>
                <a:close/>
                <a:moveTo>
                  <a:pt x="654" y="565"/>
                </a:moveTo>
                <a:cubicBezTo>
                  <a:pt x="655" y="560"/>
                  <a:pt x="656" y="554"/>
                  <a:pt x="658" y="548"/>
                </a:cubicBezTo>
                <a:cubicBezTo>
                  <a:pt x="659" y="543"/>
                  <a:pt x="661" y="537"/>
                  <a:pt x="662" y="534"/>
                </a:cubicBezTo>
                <a:cubicBezTo>
                  <a:pt x="662" y="538"/>
                  <a:pt x="659" y="547"/>
                  <a:pt x="657" y="556"/>
                </a:cubicBezTo>
                <a:cubicBezTo>
                  <a:pt x="655" y="565"/>
                  <a:pt x="654" y="574"/>
                  <a:pt x="657" y="577"/>
                </a:cubicBezTo>
                <a:cubicBezTo>
                  <a:pt x="652" y="581"/>
                  <a:pt x="652" y="575"/>
                  <a:pt x="654" y="565"/>
                </a:cubicBezTo>
                <a:close/>
                <a:moveTo>
                  <a:pt x="669" y="537"/>
                </a:moveTo>
                <a:cubicBezTo>
                  <a:pt x="669" y="535"/>
                  <a:pt x="669" y="532"/>
                  <a:pt x="670" y="531"/>
                </a:cubicBezTo>
                <a:cubicBezTo>
                  <a:pt x="670" y="526"/>
                  <a:pt x="669" y="522"/>
                  <a:pt x="669" y="517"/>
                </a:cubicBezTo>
                <a:cubicBezTo>
                  <a:pt x="669" y="515"/>
                  <a:pt x="669" y="513"/>
                  <a:pt x="670" y="511"/>
                </a:cubicBezTo>
                <a:cubicBezTo>
                  <a:pt x="670" y="509"/>
                  <a:pt x="670" y="508"/>
                  <a:pt x="671" y="507"/>
                </a:cubicBezTo>
                <a:cubicBezTo>
                  <a:pt x="671" y="506"/>
                  <a:pt x="671" y="506"/>
                  <a:pt x="671" y="505"/>
                </a:cubicBezTo>
                <a:cubicBezTo>
                  <a:pt x="672" y="505"/>
                  <a:pt x="673" y="507"/>
                  <a:pt x="674" y="507"/>
                </a:cubicBezTo>
                <a:cubicBezTo>
                  <a:pt x="673" y="507"/>
                  <a:pt x="673" y="507"/>
                  <a:pt x="673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9"/>
                  <a:pt x="671" y="510"/>
                  <a:pt x="671" y="511"/>
                </a:cubicBezTo>
                <a:cubicBezTo>
                  <a:pt x="670" y="513"/>
                  <a:pt x="670" y="516"/>
                  <a:pt x="670" y="518"/>
                </a:cubicBezTo>
                <a:cubicBezTo>
                  <a:pt x="672" y="522"/>
                  <a:pt x="671" y="524"/>
                  <a:pt x="670" y="531"/>
                </a:cubicBezTo>
                <a:cubicBezTo>
                  <a:pt x="670" y="533"/>
                  <a:pt x="669" y="535"/>
                  <a:pt x="669" y="537"/>
                </a:cubicBezTo>
                <a:close/>
                <a:moveTo>
                  <a:pt x="598" y="860"/>
                </a:moveTo>
                <a:cubicBezTo>
                  <a:pt x="597" y="863"/>
                  <a:pt x="597" y="863"/>
                  <a:pt x="597" y="863"/>
                </a:cubicBezTo>
                <a:cubicBezTo>
                  <a:pt x="597" y="865"/>
                  <a:pt x="597" y="865"/>
                  <a:pt x="597" y="865"/>
                </a:cubicBezTo>
                <a:cubicBezTo>
                  <a:pt x="597" y="867"/>
                  <a:pt x="597" y="867"/>
                  <a:pt x="597" y="867"/>
                </a:cubicBezTo>
                <a:cubicBezTo>
                  <a:pt x="595" y="887"/>
                  <a:pt x="595" y="887"/>
                  <a:pt x="595" y="887"/>
                </a:cubicBezTo>
                <a:cubicBezTo>
                  <a:pt x="600" y="864"/>
                  <a:pt x="600" y="864"/>
                  <a:pt x="600" y="864"/>
                </a:cubicBezTo>
                <a:cubicBezTo>
                  <a:pt x="598" y="852"/>
                  <a:pt x="598" y="852"/>
                  <a:pt x="598" y="852"/>
                </a:cubicBezTo>
                <a:lnTo>
                  <a:pt x="598" y="860"/>
                </a:lnTo>
                <a:close/>
                <a:moveTo>
                  <a:pt x="450" y="859"/>
                </a:moveTo>
                <a:cubicBezTo>
                  <a:pt x="464" y="866"/>
                  <a:pt x="464" y="866"/>
                  <a:pt x="464" y="866"/>
                </a:cubicBezTo>
                <a:cubicBezTo>
                  <a:pt x="460" y="862"/>
                  <a:pt x="460" y="862"/>
                  <a:pt x="460" y="862"/>
                </a:cubicBezTo>
                <a:cubicBezTo>
                  <a:pt x="460" y="861"/>
                  <a:pt x="459" y="858"/>
                  <a:pt x="463" y="860"/>
                </a:cubicBezTo>
                <a:cubicBezTo>
                  <a:pt x="465" y="861"/>
                  <a:pt x="467" y="862"/>
                  <a:pt x="469" y="863"/>
                </a:cubicBezTo>
                <a:cubicBezTo>
                  <a:pt x="466" y="861"/>
                  <a:pt x="464" y="860"/>
                  <a:pt x="463" y="860"/>
                </a:cubicBezTo>
                <a:cubicBezTo>
                  <a:pt x="453" y="854"/>
                  <a:pt x="441" y="847"/>
                  <a:pt x="438" y="850"/>
                </a:cubicBezTo>
                <a:cubicBezTo>
                  <a:pt x="443" y="851"/>
                  <a:pt x="461" y="861"/>
                  <a:pt x="458" y="862"/>
                </a:cubicBezTo>
                <a:lnTo>
                  <a:pt x="450" y="859"/>
                </a:lnTo>
                <a:close/>
                <a:moveTo>
                  <a:pt x="243" y="977"/>
                </a:moveTo>
                <a:cubicBezTo>
                  <a:pt x="246" y="970"/>
                  <a:pt x="246" y="968"/>
                  <a:pt x="255" y="959"/>
                </a:cubicBezTo>
                <a:cubicBezTo>
                  <a:pt x="251" y="966"/>
                  <a:pt x="245" y="976"/>
                  <a:pt x="243" y="977"/>
                </a:cubicBezTo>
                <a:close/>
                <a:moveTo>
                  <a:pt x="548" y="919"/>
                </a:moveTo>
                <a:cubicBezTo>
                  <a:pt x="545" y="917"/>
                  <a:pt x="540" y="915"/>
                  <a:pt x="535" y="912"/>
                </a:cubicBezTo>
                <a:cubicBezTo>
                  <a:pt x="533" y="911"/>
                  <a:pt x="531" y="910"/>
                  <a:pt x="529" y="909"/>
                </a:cubicBezTo>
                <a:cubicBezTo>
                  <a:pt x="526" y="907"/>
                  <a:pt x="526" y="907"/>
                  <a:pt x="526" y="907"/>
                </a:cubicBezTo>
                <a:cubicBezTo>
                  <a:pt x="525" y="906"/>
                  <a:pt x="525" y="906"/>
                  <a:pt x="525" y="906"/>
                </a:cubicBezTo>
                <a:cubicBezTo>
                  <a:pt x="524" y="906"/>
                  <a:pt x="524" y="906"/>
                  <a:pt x="524" y="906"/>
                </a:cubicBezTo>
                <a:cubicBezTo>
                  <a:pt x="524" y="905"/>
                  <a:pt x="524" y="905"/>
                  <a:pt x="524" y="905"/>
                </a:cubicBezTo>
                <a:cubicBezTo>
                  <a:pt x="524" y="905"/>
                  <a:pt x="524" y="905"/>
                  <a:pt x="524" y="905"/>
                </a:cubicBezTo>
                <a:cubicBezTo>
                  <a:pt x="525" y="905"/>
                  <a:pt x="525" y="905"/>
                  <a:pt x="526" y="905"/>
                </a:cubicBezTo>
                <a:cubicBezTo>
                  <a:pt x="527" y="906"/>
                  <a:pt x="528" y="906"/>
                  <a:pt x="529" y="907"/>
                </a:cubicBezTo>
                <a:cubicBezTo>
                  <a:pt x="532" y="908"/>
                  <a:pt x="535" y="909"/>
                  <a:pt x="538" y="911"/>
                </a:cubicBezTo>
                <a:cubicBezTo>
                  <a:pt x="543" y="913"/>
                  <a:pt x="547" y="915"/>
                  <a:pt x="543" y="911"/>
                </a:cubicBezTo>
                <a:cubicBezTo>
                  <a:pt x="534" y="904"/>
                  <a:pt x="534" y="904"/>
                  <a:pt x="534" y="904"/>
                </a:cubicBezTo>
                <a:cubicBezTo>
                  <a:pt x="541" y="909"/>
                  <a:pt x="544" y="909"/>
                  <a:pt x="547" y="909"/>
                </a:cubicBezTo>
                <a:cubicBezTo>
                  <a:pt x="550" y="909"/>
                  <a:pt x="553" y="909"/>
                  <a:pt x="563" y="917"/>
                </a:cubicBezTo>
                <a:cubicBezTo>
                  <a:pt x="551" y="910"/>
                  <a:pt x="551" y="910"/>
                  <a:pt x="551" y="910"/>
                </a:cubicBezTo>
                <a:cubicBezTo>
                  <a:pt x="558" y="915"/>
                  <a:pt x="554" y="914"/>
                  <a:pt x="550" y="913"/>
                </a:cubicBezTo>
                <a:cubicBezTo>
                  <a:pt x="545" y="913"/>
                  <a:pt x="542" y="912"/>
                  <a:pt x="555" y="921"/>
                </a:cubicBezTo>
                <a:cubicBezTo>
                  <a:pt x="561" y="924"/>
                  <a:pt x="556" y="923"/>
                  <a:pt x="548" y="919"/>
                </a:cubicBezTo>
                <a:close/>
                <a:moveTo>
                  <a:pt x="235" y="1004"/>
                </a:moveTo>
                <a:cubicBezTo>
                  <a:pt x="241" y="993"/>
                  <a:pt x="233" y="992"/>
                  <a:pt x="247" y="977"/>
                </a:cubicBezTo>
                <a:cubicBezTo>
                  <a:pt x="239" y="990"/>
                  <a:pt x="246" y="991"/>
                  <a:pt x="235" y="1004"/>
                </a:cubicBezTo>
                <a:close/>
                <a:moveTo>
                  <a:pt x="411" y="854"/>
                </a:moveTo>
                <a:cubicBezTo>
                  <a:pt x="412" y="855"/>
                  <a:pt x="412" y="855"/>
                  <a:pt x="412" y="855"/>
                </a:cubicBezTo>
                <a:cubicBezTo>
                  <a:pt x="428" y="862"/>
                  <a:pt x="428" y="862"/>
                  <a:pt x="428" y="862"/>
                </a:cubicBezTo>
                <a:cubicBezTo>
                  <a:pt x="427" y="860"/>
                  <a:pt x="427" y="860"/>
                  <a:pt x="427" y="860"/>
                </a:cubicBezTo>
                <a:lnTo>
                  <a:pt x="411" y="854"/>
                </a:lnTo>
                <a:close/>
                <a:moveTo>
                  <a:pt x="203" y="979"/>
                </a:moveTo>
                <a:cubicBezTo>
                  <a:pt x="200" y="983"/>
                  <a:pt x="198" y="986"/>
                  <a:pt x="197" y="989"/>
                </a:cubicBezTo>
                <a:cubicBezTo>
                  <a:pt x="199" y="986"/>
                  <a:pt x="201" y="983"/>
                  <a:pt x="203" y="979"/>
                </a:cubicBezTo>
                <a:close/>
                <a:moveTo>
                  <a:pt x="690" y="494"/>
                </a:moveTo>
                <a:cubicBezTo>
                  <a:pt x="691" y="496"/>
                  <a:pt x="693" y="498"/>
                  <a:pt x="695" y="501"/>
                </a:cubicBezTo>
                <a:cubicBezTo>
                  <a:pt x="695" y="500"/>
                  <a:pt x="694" y="498"/>
                  <a:pt x="690" y="494"/>
                </a:cubicBezTo>
                <a:close/>
                <a:moveTo>
                  <a:pt x="735" y="529"/>
                </a:moveTo>
                <a:cubicBezTo>
                  <a:pt x="736" y="530"/>
                  <a:pt x="736" y="530"/>
                  <a:pt x="736" y="530"/>
                </a:cubicBezTo>
                <a:cubicBezTo>
                  <a:pt x="737" y="530"/>
                  <a:pt x="737" y="530"/>
                  <a:pt x="737" y="530"/>
                </a:cubicBezTo>
                <a:lnTo>
                  <a:pt x="735" y="529"/>
                </a:lnTo>
                <a:close/>
                <a:moveTo>
                  <a:pt x="1384" y="108"/>
                </a:moveTo>
                <a:cubicBezTo>
                  <a:pt x="1381" y="104"/>
                  <a:pt x="1383" y="108"/>
                  <a:pt x="1382" y="109"/>
                </a:cubicBezTo>
                <a:cubicBezTo>
                  <a:pt x="1383" y="108"/>
                  <a:pt x="1385" y="109"/>
                  <a:pt x="1384" y="108"/>
                </a:cubicBezTo>
                <a:close/>
                <a:moveTo>
                  <a:pt x="1386" y="117"/>
                </a:moveTo>
                <a:cubicBezTo>
                  <a:pt x="1385" y="116"/>
                  <a:pt x="1385" y="115"/>
                  <a:pt x="1385" y="114"/>
                </a:cubicBezTo>
                <a:cubicBezTo>
                  <a:pt x="1385" y="114"/>
                  <a:pt x="1385" y="115"/>
                  <a:pt x="1386" y="117"/>
                </a:cubicBezTo>
                <a:close/>
                <a:moveTo>
                  <a:pt x="1388" y="112"/>
                </a:moveTo>
                <a:cubicBezTo>
                  <a:pt x="1386" y="112"/>
                  <a:pt x="1385" y="113"/>
                  <a:pt x="1385" y="114"/>
                </a:cubicBezTo>
                <a:cubicBezTo>
                  <a:pt x="1386" y="113"/>
                  <a:pt x="1388" y="114"/>
                  <a:pt x="1388" y="112"/>
                </a:cubicBezTo>
                <a:close/>
                <a:moveTo>
                  <a:pt x="1375" y="131"/>
                </a:moveTo>
                <a:cubicBezTo>
                  <a:pt x="1374" y="129"/>
                  <a:pt x="1376" y="128"/>
                  <a:pt x="1376" y="128"/>
                </a:cubicBezTo>
                <a:cubicBezTo>
                  <a:pt x="1371" y="130"/>
                  <a:pt x="1372" y="125"/>
                  <a:pt x="1371" y="123"/>
                </a:cubicBezTo>
                <a:cubicBezTo>
                  <a:pt x="1370" y="126"/>
                  <a:pt x="1373" y="128"/>
                  <a:pt x="1375" y="131"/>
                </a:cubicBezTo>
                <a:close/>
                <a:moveTo>
                  <a:pt x="1373" y="137"/>
                </a:moveTo>
                <a:cubicBezTo>
                  <a:pt x="1374" y="136"/>
                  <a:pt x="1374" y="136"/>
                  <a:pt x="1374" y="136"/>
                </a:cubicBezTo>
                <a:cubicBezTo>
                  <a:pt x="1373" y="136"/>
                  <a:pt x="1373" y="137"/>
                  <a:pt x="1373" y="137"/>
                </a:cubicBezTo>
                <a:close/>
                <a:moveTo>
                  <a:pt x="1370" y="137"/>
                </a:moveTo>
                <a:cubicBezTo>
                  <a:pt x="1370" y="139"/>
                  <a:pt x="1372" y="141"/>
                  <a:pt x="1374" y="143"/>
                </a:cubicBezTo>
                <a:cubicBezTo>
                  <a:pt x="1376" y="142"/>
                  <a:pt x="1373" y="139"/>
                  <a:pt x="1373" y="137"/>
                </a:cubicBezTo>
                <a:cubicBezTo>
                  <a:pt x="1372" y="138"/>
                  <a:pt x="1372" y="139"/>
                  <a:pt x="1370" y="137"/>
                </a:cubicBezTo>
                <a:close/>
                <a:moveTo>
                  <a:pt x="1192" y="379"/>
                </a:moveTo>
                <a:cubicBezTo>
                  <a:pt x="1193" y="376"/>
                  <a:pt x="1197" y="370"/>
                  <a:pt x="1196" y="369"/>
                </a:cubicBezTo>
                <a:cubicBezTo>
                  <a:pt x="1184" y="387"/>
                  <a:pt x="1184" y="387"/>
                  <a:pt x="1184" y="387"/>
                </a:cubicBezTo>
                <a:cubicBezTo>
                  <a:pt x="1180" y="394"/>
                  <a:pt x="1189" y="382"/>
                  <a:pt x="1192" y="379"/>
                </a:cubicBezTo>
                <a:close/>
                <a:moveTo>
                  <a:pt x="1156" y="447"/>
                </a:moveTo>
                <a:cubicBezTo>
                  <a:pt x="1148" y="461"/>
                  <a:pt x="1149" y="451"/>
                  <a:pt x="1145" y="459"/>
                </a:cubicBezTo>
                <a:cubicBezTo>
                  <a:pt x="1150" y="461"/>
                  <a:pt x="1150" y="461"/>
                  <a:pt x="1150" y="461"/>
                </a:cubicBezTo>
                <a:lnTo>
                  <a:pt x="1156" y="447"/>
                </a:lnTo>
                <a:close/>
                <a:moveTo>
                  <a:pt x="1186" y="455"/>
                </a:moveTo>
                <a:cubicBezTo>
                  <a:pt x="1188" y="451"/>
                  <a:pt x="1188" y="451"/>
                  <a:pt x="1188" y="451"/>
                </a:cubicBezTo>
                <a:cubicBezTo>
                  <a:pt x="1185" y="456"/>
                  <a:pt x="1185" y="456"/>
                  <a:pt x="1185" y="456"/>
                </a:cubicBezTo>
                <a:lnTo>
                  <a:pt x="1186" y="455"/>
                </a:lnTo>
                <a:close/>
                <a:moveTo>
                  <a:pt x="1108" y="510"/>
                </a:moveTo>
                <a:cubicBezTo>
                  <a:pt x="1109" y="497"/>
                  <a:pt x="1109" y="497"/>
                  <a:pt x="1109" y="497"/>
                </a:cubicBezTo>
                <a:cubicBezTo>
                  <a:pt x="1102" y="509"/>
                  <a:pt x="1106" y="512"/>
                  <a:pt x="1108" y="510"/>
                </a:cubicBezTo>
                <a:close/>
                <a:moveTo>
                  <a:pt x="1069" y="560"/>
                </a:moveTo>
                <a:cubicBezTo>
                  <a:pt x="1073" y="551"/>
                  <a:pt x="1073" y="551"/>
                  <a:pt x="1073" y="551"/>
                </a:cubicBezTo>
                <a:cubicBezTo>
                  <a:pt x="1058" y="577"/>
                  <a:pt x="1058" y="577"/>
                  <a:pt x="1058" y="577"/>
                </a:cubicBezTo>
                <a:lnTo>
                  <a:pt x="1069" y="560"/>
                </a:lnTo>
                <a:close/>
                <a:moveTo>
                  <a:pt x="1030" y="625"/>
                </a:moveTo>
                <a:cubicBezTo>
                  <a:pt x="1027" y="627"/>
                  <a:pt x="1027" y="627"/>
                  <a:pt x="1027" y="627"/>
                </a:cubicBezTo>
                <a:cubicBezTo>
                  <a:pt x="1017" y="645"/>
                  <a:pt x="1017" y="645"/>
                  <a:pt x="1017" y="645"/>
                </a:cubicBezTo>
                <a:lnTo>
                  <a:pt x="1030" y="625"/>
                </a:lnTo>
                <a:close/>
                <a:moveTo>
                  <a:pt x="592" y="793"/>
                </a:moveTo>
                <a:cubicBezTo>
                  <a:pt x="597" y="798"/>
                  <a:pt x="602" y="765"/>
                  <a:pt x="606" y="756"/>
                </a:cubicBezTo>
                <a:cubicBezTo>
                  <a:pt x="598" y="761"/>
                  <a:pt x="602" y="782"/>
                  <a:pt x="592" y="793"/>
                </a:cubicBezTo>
                <a:close/>
                <a:moveTo>
                  <a:pt x="220" y="956"/>
                </a:moveTo>
                <a:cubicBezTo>
                  <a:pt x="236" y="928"/>
                  <a:pt x="236" y="928"/>
                  <a:pt x="236" y="928"/>
                </a:cubicBezTo>
                <a:cubicBezTo>
                  <a:pt x="221" y="948"/>
                  <a:pt x="232" y="934"/>
                  <a:pt x="220" y="956"/>
                </a:cubicBezTo>
                <a:close/>
                <a:moveTo>
                  <a:pt x="1221" y="146"/>
                </a:moveTo>
                <a:cubicBezTo>
                  <a:pt x="1222" y="145"/>
                  <a:pt x="1222" y="145"/>
                  <a:pt x="1222" y="145"/>
                </a:cubicBezTo>
                <a:cubicBezTo>
                  <a:pt x="1222" y="145"/>
                  <a:pt x="1222" y="146"/>
                  <a:pt x="1221" y="146"/>
                </a:cubicBezTo>
                <a:close/>
                <a:moveTo>
                  <a:pt x="1212" y="150"/>
                </a:moveTo>
                <a:cubicBezTo>
                  <a:pt x="1215" y="150"/>
                  <a:pt x="1219" y="149"/>
                  <a:pt x="1221" y="146"/>
                </a:cubicBezTo>
                <a:cubicBezTo>
                  <a:pt x="1219" y="145"/>
                  <a:pt x="1212" y="143"/>
                  <a:pt x="1212" y="150"/>
                </a:cubicBezTo>
                <a:close/>
                <a:moveTo>
                  <a:pt x="1219" y="133"/>
                </a:moveTo>
                <a:cubicBezTo>
                  <a:pt x="1217" y="136"/>
                  <a:pt x="1217" y="136"/>
                  <a:pt x="1217" y="136"/>
                </a:cubicBezTo>
                <a:cubicBezTo>
                  <a:pt x="1219" y="137"/>
                  <a:pt x="1218" y="134"/>
                  <a:pt x="1219" y="133"/>
                </a:cubicBezTo>
                <a:close/>
                <a:moveTo>
                  <a:pt x="1220" y="140"/>
                </a:moveTo>
                <a:cubicBezTo>
                  <a:pt x="1221" y="142"/>
                  <a:pt x="1221" y="142"/>
                  <a:pt x="1221" y="142"/>
                </a:cubicBezTo>
                <a:cubicBezTo>
                  <a:pt x="1222" y="139"/>
                  <a:pt x="1222" y="139"/>
                  <a:pt x="1222" y="139"/>
                </a:cubicBezTo>
                <a:lnTo>
                  <a:pt x="1220" y="140"/>
                </a:lnTo>
                <a:close/>
                <a:moveTo>
                  <a:pt x="1373" y="113"/>
                </a:moveTo>
                <a:cubicBezTo>
                  <a:pt x="1373" y="114"/>
                  <a:pt x="1373" y="116"/>
                  <a:pt x="1373" y="118"/>
                </a:cubicBezTo>
                <a:lnTo>
                  <a:pt x="1373" y="113"/>
                </a:lnTo>
                <a:close/>
                <a:moveTo>
                  <a:pt x="1376" y="97"/>
                </a:moveTo>
                <a:cubicBezTo>
                  <a:pt x="1377" y="97"/>
                  <a:pt x="1377" y="96"/>
                  <a:pt x="1377" y="96"/>
                </a:cubicBezTo>
                <a:cubicBezTo>
                  <a:pt x="1377" y="96"/>
                  <a:pt x="1377" y="96"/>
                  <a:pt x="1376" y="97"/>
                </a:cubicBezTo>
                <a:close/>
                <a:moveTo>
                  <a:pt x="1370" y="113"/>
                </a:moveTo>
                <a:cubicBezTo>
                  <a:pt x="1371" y="114"/>
                  <a:pt x="1371" y="114"/>
                  <a:pt x="1371" y="114"/>
                </a:cubicBezTo>
                <a:cubicBezTo>
                  <a:pt x="1370" y="113"/>
                  <a:pt x="1370" y="113"/>
                  <a:pt x="1370" y="113"/>
                </a:cubicBezTo>
                <a:close/>
                <a:moveTo>
                  <a:pt x="1297" y="132"/>
                </a:moveTo>
                <a:cubicBezTo>
                  <a:pt x="1297" y="135"/>
                  <a:pt x="1297" y="137"/>
                  <a:pt x="1296" y="138"/>
                </a:cubicBezTo>
                <a:cubicBezTo>
                  <a:pt x="1299" y="139"/>
                  <a:pt x="1298" y="135"/>
                  <a:pt x="1297" y="132"/>
                </a:cubicBezTo>
                <a:close/>
                <a:moveTo>
                  <a:pt x="1426" y="19"/>
                </a:moveTo>
                <a:cubicBezTo>
                  <a:pt x="1425" y="23"/>
                  <a:pt x="1425" y="23"/>
                  <a:pt x="1425" y="23"/>
                </a:cubicBezTo>
                <a:cubicBezTo>
                  <a:pt x="1426" y="21"/>
                  <a:pt x="1427" y="19"/>
                  <a:pt x="1426" y="19"/>
                </a:cubicBezTo>
                <a:close/>
                <a:moveTo>
                  <a:pt x="1380" y="53"/>
                </a:moveTo>
                <a:cubicBezTo>
                  <a:pt x="1379" y="54"/>
                  <a:pt x="1379" y="55"/>
                  <a:pt x="1380" y="56"/>
                </a:cubicBezTo>
                <a:cubicBezTo>
                  <a:pt x="1380" y="55"/>
                  <a:pt x="1380" y="55"/>
                  <a:pt x="1380" y="55"/>
                </a:cubicBezTo>
                <a:lnTo>
                  <a:pt x="1380" y="53"/>
                </a:lnTo>
                <a:close/>
                <a:moveTo>
                  <a:pt x="1366" y="110"/>
                </a:moveTo>
                <a:cubicBezTo>
                  <a:pt x="1366" y="110"/>
                  <a:pt x="1366" y="110"/>
                  <a:pt x="1366" y="110"/>
                </a:cubicBezTo>
                <a:cubicBezTo>
                  <a:pt x="1366" y="112"/>
                  <a:pt x="1366" y="112"/>
                  <a:pt x="1366" y="112"/>
                </a:cubicBezTo>
                <a:cubicBezTo>
                  <a:pt x="1366" y="112"/>
                  <a:pt x="1366" y="111"/>
                  <a:pt x="1366" y="110"/>
                </a:cubicBezTo>
                <a:close/>
                <a:moveTo>
                  <a:pt x="1433" y="29"/>
                </a:moveTo>
                <a:cubicBezTo>
                  <a:pt x="1434" y="28"/>
                  <a:pt x="1435" y="27"/>
                  <a:pt x="1437" y="25"/>
                </a:cubicBezTo>
                <a:cubicBezTo>
                  <a:pt x="1436" y="24"/>
                  <a:pt x="1434" y="26"/>
                  <a:pt x="1433" y="29"/>
                </a:cubicBezTo>
                <a:close/>
                <a:moveTo>
                  <a:pt x="1377" y="96"/>
                </a:moveTo>
                <a:cubicBezTo>
                  <a:pt x="1377" y="96"/>
                  <a:pt x="1377" y="96"/>
                  <a:pt x="1377" y="96"/>
                </a:cubicBezTo>
                <a:cubicBezTo>
                  <a:pt x="1377" y="96"/>
                  <a:pt x="1377" y="96"/>
                  <a:pt x="1377" y="96"/>
                </a:cubicBezTo>
                <a:cubicBezTo>
                  <a:pt x="1377" y="96"/>
                  <a:pt x="1377" y="96"/>
                  <a:pt x="1377" y="96"/>
                </a:cubicBezTo>
                <a:close/>
                <a:moveTo>
                  <a:pt x="1365" y="64"/>
                </a:moveTo>
                <a:cubicBezTo>
                  <a:pt x="1366" y="63"/>
                  <a:pt x="1367" y="62"/>
                  <a:pt x="1367" y="61"/>
                </a:cubicBezTo>
                <a:cubicBezTo>
                  <a:pt x="1366" y="61"/>
                  <a:pt x="1366" y="62"/>
                  <a:pt x="1365" y="64"/>
                </a:cubicBezTo>
                <a:close/>
                <a:moveTo>
                  <a:pt x="1297" y="132"/>
                </a:moveTo>
                <a:cubicBezTo>
                  <a:pt x="1298" y="130"/>
                  <a:pt x="1298" y="130"/>
                  <a:pt x="1298" y="130"/>
                </a:cubicBezTo>
                <a:cubicBezTo>
                  <a:pt x="1297" y="131"/>
                  <a:pt x="1297" y="131"/>
                  <a:pt x="1297" y="132"/>
                </a:cubicBezTo>
                <a:close/>
                <a:moveTo>
                  <a:pt x="1232" y="147"/>
                </a:moveTo>
                <a:cubicBezTo>
                  <a:pt x="1233" y="147"/>
                  <a:pt x="1233" y="145"/>
                  <a:pt x="1233" y="144"/>
                </a:cubicBezTo>
                <a:cubicBezTo>
                  <a:pt x="1232" y="145"/>
                  <a:pt x="1232" y="146"/>
                  <a:pt x="1232" y="147"/>
                </a:cubicBezTo>
                <a:close/>
                <a:moveTo>
                  <a:pt x="1443" y="243"/>
                </a:moveTo>
                <a:cubicBezTo>
                  <a:pt x="1443" y="243"/>
                  <a:pt x="1443" y="243"/>
                  <a:pt x="1443" y="243"/>
                </a:cubicBezTo>
                <a:cubicBezTo>
                  <a:pt x="1443" y="243"/>
                  <a:pt x="1443" y="243"/>
                  <a:pt x="1443" y="243"/>
                </a:cubicBezTo>
                <a:close/>
                <a:moveTo>
                  <a:pt x="1417" y="204"/>
                </a:moveTo>
                <a:cubicBezTo>
                  <a:pt x="1416" y="204"/>
                  <a:pt x="1416" y="204"/>
                  <a:pt x="1415" y="204"/>
                </a:cubicBezTo>
                <a:cubicBezTo>
                  <a:pt x="1414" y="204"/>
                  <a:pt x="1415" y="204"/>
                  <a:pt x="1417" y="204"/>
                </a:cubicBezTo>
                <a:close/>
                <a:moveTo>
                  <a:pt x="1467" y="153"/>
                </a:moveTo>
                <a:cubicBezTo>
                  <a:pt x="1464" y="151"/>
                  <a:pt x="1461" y="149"/>
                  <a:pt x="1459" y="148"/>
                </a:cubicBezTo>
                <a:cubicBezTo>
                  <a:pt x="1461" y="147"/>
                  <a:pt x="1461" y="144"/>
                  <a:pt x="1465" y="145"/>
                </a:cubicBezTo>
                <a:cubicBezTo>
                  <a:pt x="1460" y="144"/>
                  <a:pt x="1460" y="144"/>
                  <a:pt x="1460" y="144"/>
                </a:cubicBezTo>
                <a:cubicBezTo>
                  <a:pt x="1463" y="143"/>
                  <a:pt x="1463" y="143"/>
                  <a:pt x="1463" y="143"/>
                </a:cubicBezTo>
                <a:cubicBezTo>
                  <a:pt x="1465" y="138"/>
                  <a:pt x="1459" y="134"/>
                  <a:pt x="1455" y="131"/>
                </a:cubicBezTo>
                <a:cubicBezTo>
                  <a:pt x="1453" y="129"/>
                  <a:pt x="1451" y="127"/>
                  <a:pt x="1450" y="125"/>
                </a:cubicBezTo>
                <a:cubicBezTo>
                  <a:pt x="1450" y="124"/>
                  <a:pt x="1450" y="123"/>
                  <a:pt x="1451" y="121"/>
                </a:cubicBezTo>
                <a:cubicBezTo>
                  <a:pt x="1451" y="121"/>
                  <a:pt x="1451" y="120"/>
                  <a:pt x="1451" y="119"/>
                </a:cubicBezTo>
                <a:cubicBezTo>
                  <a:pt x="1452" y="119"/>
                  <a:pt x="1452" y="118"/>
                  <a:pt x="1452" y="118"/>
                </a:cubicBezTo>
                <a:cubicBezTo>
                  <a:pt x="1453" y="116"/>
                  <a:pt x="1453" y="116"/>
                  <a:pt x="1453" y="116"/>
                </a:cubicBezTo>
                <a:cubicBezTo>
                  <a:pt x="1454" y="116"/>
                  <a:pt x="1454" y="116"/>
                  <a:pt x="1454" y="116"/>
                </a:cubicBezTo>
                <a:cubicBezTo>
                  <a:pt x="1451" y="113"/>
                  <a:pt x="1448" y="111"/>
                  <a:pt x="1445" y="108"/>
                </a:cubicBezTo>
                <a:cubicBezTo>
                  <a:pt x="1445" y="106"/>
                  <a:pt x="1450" y="104"/>
                  <a:pt x="1452" y="99"/>
                </a:cubicBezTo>
                <a:cubicBezTo>
                  <a:pt x="1446" y="104"/>
                  <a:pt x="1450" y="94"/>
                  <a:pt x="1445" y="94"/>
                </a:cubicBezTo>
                <a:cubicBezTo>
                  <a:pt x="1446" y="91"/>
                  <a:pt x="1448" y="92"/>
                  <a:pt x="1450" y="92"/>
                </a:cubicBezTo>
                <a:cubicBezTo>
                  <a:pt x="1452" y="85"/>
                  <a:pt x="1450" y="80"/>
                  <a:pt x="1448" y="77"/>
                </a:cubicBezTo>
                <a:cubicBezTo>
                  <a:pt x="1446" y="72"/>
                  <a:pt x="1444" y="69"/>
                  <a:pt x="1444" y="61"/>
                </a:cubicBezTo>
                <a:cubicBezTo>
                  <a:pt x="1442" y="71"/>
                  <a:pt x="1441" y="74"/>
                  <a:pt x="1441" y="77"/>
                </a:cubicBezTo>
                <a:cubicBezTo>
                  <a:pt x="1441" y="80"/>
                  <a:pt x="1441" y="82"/>
                  <a:pt x="1440" y="87"/>
                </a:cubicBezTo>
                <a:cubicBezTo>
                  <a:pt x="1438" y="84"/>
                  <a:pt x="1438" y="81"/>
                  <a:pt x="1438" y="78"/>
                </a:cubicBezTo>
                <a:cubicBezTo>
                  <a:pt x="1438" y="75"/>
                  <a:pt x="1438" y="71"/>
                  <a:pt x="1437" y="68"/>
                </a:cubicBezTo>
                <a:cubicBezTo>
                  <a:pt x="1438" y="68"/>
                  <a:pt x="1439" y="69"/>
                  <a:pt x="1440" y="70"/>
                </a:cubicBezTo>
                <a:cubicBezTo>
                  <a:pt x="1443" y="63"/>
                  <a:pt x="1441" y="61"/>
                  <a:pt x="1440" y="58"/>
                </a:cubicBezTo>
                <a:cubicBezTo>
                  <a:pt x="1438" y="56"/>
                  <a:pt x="1437" y="55"/>
                  <a:pt x="1441" y="48"/>
                </a:cubicBezTo>
                <a:cubicBezTo>
                  <a:pt x="1440" y="46"/>
                  <a:pt x="1437" y="47"/>
                  <a:pt x="1435" y="47"/>
                </a:cubicBezTo>
                <a:cubicBezTo>
                  <a:pt x="1432" y="47"/>
                  <a:pt x="1430" y="47"/>
                  <a:pt x="1430" y="42"/>
                </a:cubicBezTo>
                <a:cubicBezTo>
                  <a:pt x="1433" y="40"/>
                  <a:pt x="1435" y="37"/>
                  <a:pt x="1437" y="34"/>
                </a:cubicBezTo>
                <a:cubicBezTo>
                  <a:pt x="1436" y="27"/>
                  <a:pt x="1436" y="27"/>
                  <a:pt x="1436" y="27"/>
                </a:cubicBezTo>
                <a:cubicBezTo>
                  <a:pt x="1432" y="35"/>
                  <a:pt x="1432" y="35"/>
                  <a:pt x="1432" y="35"/>
                </a:cubicBezTo>
                <a:cubicBezTo>
                  <a:pt x="1431" y="34"/>
                  <a:pt x="1432" y="31"/>
                  <a:pt x="1433" y="29"/>
                </a:cubicBezTo>
                <a:cubicBezTo>
                  <a:pt x="1430" y="32"/>
                  <a:pt x="1429" y="30"/>
                  <a:pt x="1428" y="29"/>
                </a:cubicBezTo>
                <a:cubicBezTo>
                  <a:pt x="1427" y="28"/>
                  <a:pt x="1427" y="27"/>
                  <a:pt x="1426" y="26"/>
                </a:cubicBezTo>
                <a:cubicBezTo>
                  <a:pt x="1426" y="26"/>
                  <a:pt x="1426" y="25"/>
                  <a:pt x="1425" y="26"/>
                </a:cubicBezTo>
                <a:cubicBezTo>
                  <a:pt x="1425" y="26"/>
                  <a:pt x="1424" y="26"/>
                  <a:pt x="1423" y="27"/>
                </a:cubicBezTo>
                <a:cubicBezTo>
                  <a:pt x="1425" y="23"/>
                  <a:pt x="1425" y="23"/>
                  <a:pt x="1425" y="23"/>
                </a:cubicBezTo>
                <a:cubicBezTo>
                  <a:pt x="1424" y="24"/>
                  <a:pt x="1423" y="26"/>
                  <a:pt x="1423" y="27"/>
                </a:cubicBezTo>
                <a:cubicBezTo>
                  <a:pt x="1425" y="19"/>
                  <a:pt x="1420" y="24"/>
                  <a:pt x="1423" y="17"/>
                </a:cubicBezTo>
                <a:cubicBezTo>
                  <a:pt x="1425" y="14"/>
                  <a:pt x="1431" y="7"/>
                  <a:pt x="1429" y="12"/>
                </a:cubicBezTo>
                <a:cubicBezTo>
                  <a:pt x="1437" y="0"/>
                  <a:pt x="1425" y="11"/>
                  <a:pt x="1423" y="12"/>
                </a:cubicBezTo>
                <a:cubicBezTo>
                  <a:pt x="1424" y="15"/>
                  <a:pt x="1419" y="19"/>
                  <a:pt x="1417" y="21"/>
                </a:cubicBezTo>
                <a:cubicBezTo>
                  <a:pt x="1417" y="20"/>
                  <a:pt x="1418" y="19"/>
                  <a:pt x="1419" y="17"/>
                </a:cubicBezTo>
                <a:cubicBezTo>
                  <a:pt x="1417" y="17"/>
                  <a:pt x="1414" y="22"/>
                  <a:pt x="1411" y="26"/>
                </a:cubicBezTo>
                <a:cubicBezTo>
                  <a:pt x="1409" y="30"/>
                  <a:pt x="1407" y="33"/>
                  <a:pt x="1407" y="26"/>
                </a:cubicBezTo>
                <a:cubicBezTo>
                  <a:pt x="1404" y="35"/>
                  <a:pt x="1404" y="35"/>
                  <a:pt x="1404" y="35"/>
                </a:cubicBezTo>
                <a:cubicBezTo>
                  <a:pt x="1403" y="34"/>
                  <a:pt x="1403" y="33"/>
                  <a:pt x="1402" y="32"/>
                </a:cubicBezTo>
                <a:cubicBezTo>
                  <a:pt x="1399" y="40"/>
                  <a:pt x="1398" y="41"/>
                  <a:pt x="1397" y="42"/>
                </a:cubicBezTo>
                <a:cubicBezTo>
                  <a:pt x="1395" y="43"/>
                  <a:pt x="1394" y="44"/>
                  <a:pt x="1392" y="51"/>
                </a:cubicBezTo>
                <a:cubicBezTo>
                  <a:pt x="1388" y="54"/>
                  <a:pt x="1394" y="43"/>
                  <a:pt x="1392" y="45"/>
                </a:cubicBezTo>
                <a:cubicBezTo>
                  <a:pt x="1391" y="45"/>
                  <a:pt x="1387" y="49"/>
                  <a:pt x="1385" y="53"/>
                </a:cubicBezTo>
                <a:cubicBezTo>
                  <a:pt x="1382" y="56"/>
                  <a:pt x="1380" y="59"/>
                  <a:pt x="1380" y="56"/>
                </a:cubicBezTo>
                <a:cubicBezTo>
                  <a:pt x="1376" y="63"/>
                  <a:pt x="1373" y="62"/>
                  <a:pt x="1370" y="66"/>
                </a:cubicBezTo>
                <a:cubicBezTo>
                  <a:pt x="1369" y="61"/>
                  <a:pt x="1369" y="61"/>
                  <a:pt x="1369" y="61"/>
                </a:cubicBezTo>
                <a:cubicBezTo>
                  <a:pt x="1368" y="63"/>
                  <a:pt x="1367" y="66"/>
                  <a:pt x="1365" y="66"/>
                </a:cubicBezTo>
                <a:cubicBezTo>
                  <a:pt x="1365" y="65"/>
                  <a:pt x="1365" y="65"/>
                  <a:pt x="1365" y="64"/>
                </a:cubicBezTo>
                <a:cubicBezTo>
                  <a:pt x="1360" y="70"/>
                  <a:pt x="1356" y="72"/>
                  <a:pt x="1352" y="74"/>
                </a:cubicBezTo>
                <a:cubicBezTo>
                  <a:pt x="1351" y="71"/>
                  <a:pt x="1350" y="70"/>
                  <a:pt x="1353" y="67"/>
                </a:cubicBezTo>
                <a:cubicBezTo>
                  <a:pt x="1350" y="66"/>
                  <a:pt x="1347" y="69"/>
                  <a:pt x="1345" y="72"/>
                </a:cubicBezTo>
                <a:cubicBezTo>
                  <a:pt x="1343" y="75"/>
                  <a:pt x="1342" y="78"/>
                  <a:pt x="1340" y="78"/>
                </a:cubicBezTo>
                <a:cubicBezTo>
                  <a:pt x="1339" y="76"/>
                  <a:pt x="1339" y="76"/>
                  <a:pt x="1339" y="76"/>
                </a:cubicBezTo>
                <a:cubicBezTo>
                  <a:pt x="1338" y="80"/>
                  <a:pt x="1338" y="80"/>
                  <a:pt x="1338" y="80"/>
                </a:cubicBezTo>
                <a:cubicBezTo>
                  <a:pt x="1338" y="79"/>
                  <a:pt x="1337" y="77"/>
                  <a:pt x="1336" y="76"/>
                </a:cubicBezTo>
                <a:cubicBezTo>
                  <a:pt x="1332" y="76"/>
                  <a:pt x="1327" y="79"/>
                  <a:pt x="1329" y="88"/>
                </a:cubicBezTo>
                <a:cubicBezTo>
                  <a:pt x="1329" y="86"/>
                  <a:pt x="1325" y="84"/>
                  <a:pt x="1326" y="79"/>
                </a:cubicBezTo>
                <a:cubicBezTo>
                  <a:pt x="1324" y="87"/>
                  <a:pt x="1318" y="88"/>
                  <a:pt x="1314" y="91"/>
                </a:cubicBezTo>
                <a:cubicBezTo>
                  <a:pt x="1315" y="92"/>
                  <a:pt x="1315" y="92"/>
                  <a:pt x="1315" y="92"/>
                </a:cubicBezTo>
                <a:cubicBezTo>
                  <a:pt x="1314" y="95"/>
                  <a:pt x="1314" y="95"/>
                  <a:pt x="1314" y="95"/>
                </a:cubicBezTo>
                <a:cubicBezTo>
                  <a:pt x="1313" y="94"/>
                  <a:pt x="1313" y="94"/>
                  <a:pt x="1313" y="94"/>
                </a:cubicBezTo>
                <a:cubicBezTo>
                  <a:pt x="1314" y="92"/>
                  <a:pt x="1314" y="92"/>
                  <a:pt x="1314" y="92"/>
                </a:cubicBezTo>
                <a:cubicBezTo>
                  <a:pt x="1312" y="93"/>
                  <a:pt x="1311" y="95"/>
                  <a:pt x="1311" y="99"/>
                </a:cubicBezTo>
                <a:cubicBezTo>
                  <a:pt x="1310" y="97"/>
                  <a:pt x="1308" y="93"/>
                  <a:pt x="1306" y="92"/>
                </a:cubicBezTo>
                <a:cubicBezTo>
                  <a:pt x="1308" y="98"/>
                  <a:pt x="1299" y="89"/>
                  <a:pt x="1299" y="96"/>
                </a:cubicBezTo>
                <a:cubicBezTo>
                  <a:pt x="1298" y="95"/>
                  <a:pt x="1300" y="95"/>
                  <a:pt x="1298" y="93"/>
                </a:cubicBezTo>
                <a:cubicBezTo>
                  <a:pt x="1293" y="96"/>
                  <a:pt x="1287" y="106"/>
                  <a:pt x="1278" y="104"/>
                </a:cubicBezTo>
                <a:cubicBezTo>
                  <a:pt x="1281" y="115"/>
                  <a:pt x="1275" y="115"/>
                  <a:pt x="1272" y="121"/>
                </a:cubicBezTo>
                <a:cubicBezTo>
                  <a:pt x="1269" y="115"/>
                  <a:pt x="1274" y="117"/>
                  <a:pt x="1273" y="112"/>
                </a:cubicBezTo>
                <a:cubicBezTo>
                  <a:pt x="1271" y="114"/>
                  <a:pt x="1270" y="104"/>
                  <a:pt x="1268" y="110"/>
                </a:cubicBezTo>
                <a:cubicBezTo>
                  <a:pt x="1267" y="109"/>
                  <a:pt x="1267" y="109"/>
                  <a:pt x="1268" y="108"/>
                </a:cubicBezTo>
                <a:cubicBezTo>
                  <a:pt x="1265" y="109"/>
                  <a:pt x="1271" y="116"/>
                  <a:pt x="1267" y="115"/>
                </a:cubicBezTo>
                <a:cubicBezTo>
                  <a:pt x="1265" y="111"/>
                  <a:pt x="1265" y="111"/>
                  <a:pt x="1265" y="111"/>
                </a:cubicBezTo>
                <a:cubicBezTo>
                  <a:pt x="1265" y="118"/>
                  <a:pt x="1265" y="118"/>
                  <a:pt x="1265" y="118"/>
                </a:cubicBezTo>
                <a:cubicBezTo>
                  <a:pt x="1256" y="117"/>
                  <a:pt x="1251" y="123"/>
                  <a:pt x="1243" y="120"/>
                </a:cubicBezTo>
                <a:cubicBezTo>
                  <a:pt x="1243" y="121"/>
                  <a:pt x="1244" y="123"/>
                  <a:pt x="1245" y="124"/>
                </a:cubicBezTo>
                <a:cubicBezTo>
                  <a:pt x="1242" y="125"/>
                  <a:pt x="1240" y="134"/>
                  <a:pt x="1236" y="130"/>
                </a:cubicBezTo>
                <a:cubicBezTo>
                  <a:pt x="1236" y="128"/>
                  <a:pt x="1236" y="128"/>
                  <a:pt x="1236" y="128"/>
                </a:cubicBezTo>
                <a:cubicBezTo>
                  <a:pt x="1229" y="125"/>
                  <a:pt x="1232" y="135"/>
                  <a:pt x="1226" y="139"/>
                </a:cubicBezTo>
                <a:cubicBezTo>
                  <a:pt x="1227" y="139"/>
                  <a:pt x="1230" y="134"/>
                  <a:pt x="1232" y="140"/>
                </a:cubicBezTo>
                <a:cubicBezTo>
                  <a:pt x="1232" y="143"/>
                  <a:pt x="1228" y="144"/>
                  <a:pt x="1227" y="141"/>
                </a:cubicBezTo>
                <a:cubicBezTo>
                  <a:pt x="1229" y="147"/>
                  <a:pt x="1229" y="147"/>
                  <a:pt x="1229" y="147"/>
                </a:cubicBezTo>
                <a:cubicBezTo>
                  <a:pt x="1229" y="143"/>
                  <a:pt x="1231" y="143"/>
                  <a:pt x="1233" y="141"/>
                </a:cubicBezTo>
                <a:cubicBezTo>
                  <a:pt x="1232" y="141"/>
                  <a:pt x="1233" y="142"/>
                  <a:pt x="1233" y="144"/>
                </a:cubicBezTo>
                <a:cubicBezTo>
                  <a:pt x="1234" y="141"/>
                  <a:pt x="1236" y="141"/>
                  <a:pt x="1238" y="138"/>
                </a:cubicBezTo>
                <a:cubicBezTo>
                  <a:pt x="1234" y="139"/>
                  <a:pt x="1234" y="139"/>
                  <a:pt x="1234" y="139"/>
                </a:cubicBezTo>
                <a:cubicBezTo>
                  <a:pt x="1234" y="132"/>
                  <a:pt x="1240" y="137"/>
                  <a:pt x="1241" y="135"/>
                </a:cubicBezTo>
                <a:cubicBezTo>
                  <a:pt x="1243" y="140"/>
                  <a:pt x="1240" y="140"/>
                  <a:pt x="1244" y="144"/>
                </a:cubicBezTo>
                <a:cubicBezTo>
                  <a:pt x="1250" y="145"/>
                  <a:pt x="1245" y="137"/>
                  <a:pt x="1249" y="131"/>
                </a:cubicBezTo>
                <a:cubicBezTo>
                  <a:pt x="1247" y="129"/>
                  <a:pt x="1247" y="129"/>
                  <a:pt x="1247" y="129"/>
                </a:cubicBezTo>
                <a:cubicBezTo>
                  <a:pt x="1249" y="128"/>
                  <a:pt x="1248" y="121"/>
                  <a:pt x="1252" y="125"/>
                </a:cubicBezTo>
                <a:cubicBezTo>
                  <a:pt x="1253" y="129"/>
                  <a:pt x="1251" y="129"/>
                  <a:pt x="1251" y="131"/>
                </a:cubicBezTo>
                <a:cubicBezTo>
                  <a:pt x="1252" y="133"/>
                  <a:pt x="1252" y="124"/>
                  <a:pt x="1255" y="127"/>
                </a:cubicBezTo>
                <a:cubicBezTo>
                  <a:pt x="1255" y="133"/>
                  <a:pt x="1252" y="136"/>
                  <a:pt x="1249" y="137"/>
                </a:cubicBezTo>
                <a:cubicBezTo>
                  <a:pt x="1250" y="138"/>
                  <a:pt x="1250" y="140"/>
                  <a:pt x="1250" y="143"/>
                </a:cubicBezTo>
                <a:cubicBezTo>
                  <a:pt x="1258" y="136"/>
                  <a:pt x="1264" y="126"/>
                  <a:pt x="1274" y="126"/>
                </a:cubicBezTo>
                <a:cubicBezTo>
                  <a:pt x="1272" y="135"/>
                  <a:pt x="1276" y="126"/>
                  <a:pt x="1277" y="134"/>
                </a:cubicBezTo>
                <a:cubicBezTo>
                  <a:pt x="1276" y="128"/>
                  <a:pt x="1280" y="132"/>
                  <a:pt x="1281" y="130"/>
                </a:cubicBezTo>
                <a:cubicBezTo>
                  <a:pt x="1284" y="135"/>
                  <a:pt x="1278" y="135"/>
                  <a:pt x="1281" y="139"/>
                </a:cubicBezTo>
                <a:cubicBezTo>
                  <a:pt x="1285" y="136"/>
                  <a:pt x="1286" y="124"/>
                  <a:pt x="1292" y="124"/>
                </a:cubicBezTo>
                <a:cubicBezTo>
                  <a:pt x="1293" y="126"/>
                  <a:pt x="1292" y="127"/>
                  <a:pt x="1292" y="128"/>
                </a:cubicBezTo>
                <a:cubicBezTo>
                  <a:pt x="1294" y="125"/>
                  <a:pt x="1294" y="111"/>
                  <a:pt x="1299" y="119"/>
                </a:cubicBezTo>
                <a:cubicBezTo>
                  <a:pt x="1299" y="123"/>
                  <a:pt x="1298" y="127"/>
                  <a:pt x="1298" y="130"/>
                </a:cubicBezTo>
                <a:cubicBezTo>
                  <a:pt x="1298" y="130"/>
                  <a:pt x="1299" y="131"/>
                  <a:pt x="1300" y="132"/>
                </a:cubicBezTo>
                <a:cubicBezTo>
                  <a:pt x="1301" y="136"/>
                  <a:pt x="1301" y="136"/>
                  <a:pt x="1301" y="136"/>
                </a:cubicBezTo>
                <a:cubicBezTo>
                  <a:pt x="1305" y="136"/>
                  <a:pt x="1301" y="126"/>
                  <a:pt x="1301" y="120"/>
                </a:cubicBezTo>
                <a:cubicBezTo>
                  <a:pt x="1305" y="125"/>
                  <a:pt x="1305" y="125"/>
                  <a:pt x="1305" y="125"/>
                </a:cubicBezTo>
                <a:cubicBezTo>
                  <a:pt x="1311" y="127"/>
                  <a:pt x="1314" y="122"/>
                  <a:pt x="1314" y="113"/>
                </a:cubicBezTo>
                <a:cubicBezTo>
                  <a:pt x="1315" y="113"/>
                  <a:pt x="1318" y="112"/>
                  <a:pt x="1319" y="117"/>
                </a:cubicBezTo>
                <a:cubicBezTo>
                  <a:pt x="1319" y="125"/>
                  <a:pt x="1320" y="130"/>
                  <a:pt x="1316" y="132"/>
                </a:cubicBezTo>
                <a:cubicBezTo>
                  <a:pt x="1313" y="128"/>
                  <a:pt x="1317" y="125"/>
                  <a:pt x="1315" y="125"/>
                </a:cubicBezTo>
                <a:cubicBezTo>
                  <a:pt x="1314" y="127"/>
                  <a:pt x="1309" y="125"/>
                  <a:pt x="1309" y="130"/>
                </a:cubicBezTo>
                <a:cubicBezTo>
                  <a:pt x="1314" y="127"/>
                  <a:pt x="1314" y="127"/>
                  <a:pt x="1314" y="127"/>
                </a:cubicBezTo>
                <a:cubicBezTo>
                  <a:pt x="1317" y="135"/>
                  <a:pt x="1312" y="128"/>
                  <a:pt x="1313" y="132"/>
                </a:cubicBezTo>
                <a:cubicBezTo>
                  <a:pt x="1316" y="138"/>
                  <a:pt x="1316" y="130"/>
                  <a:pt x="1320" y="133"/>
                </a:cubicBezTo>
                <a:cubicBezTo>
                  <a:pt x="1319" y="133"/>
                  <a:pt x="1319" y="133"/>
                  <a:pt x="1319" y="133"/>
                </a:cubicBezTo>
                <a:cubicBezTo>
                  <a:pt x="1323" y="130"/>
                  <a:pt x="1323" y="132"/>
                  <a:pt x="1325" y="127"/>
                </a:cubicBezTo>
                <a:cubicBezTo>
                  <a:pt x="1323" y="121"/>
                  <a:pt x="1323" y="124"/>
                  <a:pt x="1320" y="122"/>
                </a:cubicBezTo>
                <a:cubicBezTo>
                  <a:pt x="1326" y="119"/>
                  <a:pt x="1329" y="103"/>
                  <a:pt x="1340" y="112"/>
                </a:cubicBezTo>
                <a:cubicBezTo>
                  <a:pt x="1339" y="119"/>
                  <a:pt x="1339" y="119"/>
                  <a:pt x="1339" y="119"/>
                </a:cubicBezTo>
                <a:cubicBezTo>
                  <a:pt x="1341" y="120"/>
                  <a:pt x="1343" y="112"/>
                  <a:pt x="1346" y="120"/>
                </a:cubicBezTo>
                <a:cubicBezTo>
                  <a:pt x="1342" y="119"/>
                  <a:pt x="1346" y="123"/>
                  <a:pt x="1345" y="125"/>
                </a:cubicBezTo>
                <a:cubicBezTo>
                  <a:pt x="1344" y="125"/>
                  <a:pt x="1344" y="125"/>
                  <a:pt x="1344" y="125"/>
                </a:cubicBezTo>
                <a:cubicBezTo>
                  <a:pt x="1344" y="125"/>
                  <a:pt x="1344" y="127"/>
                  <a:pt x="1345" y="128"/>
                </a:cubicBezTo>
                <a:cubicBezTo>
                  <a:pt x="1345" y="122"/>
                  <a:pt x="1347" y="119"/>
                  <a:pt x="1348" y="116"/>
                </a:cubicBezTo>
                <a:cubicBezTo>
                  <a:pt x="1348" y="118"/>
                  <a:pt x="1352" y="120"/>
                  <a:pt x="1352" y="121"/>
                </a:cubicBezTo>
                <a:cubicBezTo>
                  <a:pt x="1354" y="118"/>
                  <a:pt x="1351" y="117"/>
                  <a:pt x="1349" y="115"/>
                </a:cubicBezTo>
                <a:cubicBezTo>
                  <a:pt x="1351" y="114"/>
                  <a:pt x="1350" y="108"/>
                  <a:pt x="1353" y="112"/>
                </a:cubicBezTo>
                <a:cubicBezTo>
                  <a:pt x="1356" y="115"/>
                  <a:pt x="1353" y="117"/>
                  <a:pt x="1354" y="121"/>
                </a:cubicBezTo>
                <a:cubicBezTo>
                  <a:pt x="1358" y="112"/>
                  <a:pt x="1358" y="112"/>
                  <a:pt x="1358" y="112"/>
                </a:cubicBezTo>
                <a:cubicBezTo>
                  <a:pt x="1358" y="113"/>
                  <a:pt x="1358" y="113"/>
                  <a:pt x="1358" y="113"/>
                </a:cubicBezTo>
                <a:cubicBezTo>
                  <a:pt x="1358" y="111"/>
                  <a:pt x="1358" y="110"/>
                  <a:pt x="1359" y="110"/>
                </a:cubicBezTo>
                <a:cubicBezTo>
                  <a:pt x="1361" y="113"/>
                  <a:pt x="1360" y="114"/>
                  <a:pt x="1359" y="114"/>
                </a:cubicBezTo>
                <a:cubicBezTo>
                  <a:pt x="1362" y="116"/>
                  <a:pt x="1362" y="112"/>
                  <a:pt x="1363" y="110"/>
                </a:cubicBezTo>
                <a:cubicBezTo>
                  <a:pt x="1363" y="108"/>
                  <a:pt x="1363" y="106"/>
                  <a:pt x="1366" y="110"/>
                </a:cubicBezTo>
                <a:cubicBezTo>
                  <a:pt x="1366" y="109"/>
                  <a:pt x="1366" y="108"/>
                  <a:pt x="1366" y="107"/>
                </a:cubicBezTo>
                <a:cubicBezTo>
                  <a:pt x="1367" y="107"/>
                  <a:pt x="1367" y="109"/>
                  <a:pt x="1367" y="109"/>
                </a:cubicBezTo>
                <a:cubicBezTo>
                  <a:pt x="1367" y="108"/>
                  <a:pt x="1367" y="107"/>
                  <a:pt x="1367" y="106"/>
                </a:cubicBezTo>
                <a:cubicBezTo>
                  <a:pt x="1369" y="102"/>
                  <a:pt x="1370" y="112"/>
                  <a:pt x="1371" y="114"/>
                </a:cubicBezTo>
                <a:cubicBezTo>
                  <a:pt x="1371" y="114"/>
                  <a:pt x="1371" y="114"/>
                  <a:pt x="1371" y="114"/>
                </a:cubicBezTo>
                <a:cubicBezTo>
                  <a:pt x="1371" y="114"/>
                  <a:pt x="1372" y="117"/>
                  <a:pt x="1372" y="118"/>
                </a:cubicBezTo>
                <a:cubicBezTo>
                  <a:pt x="1372" y="116"/>
                  <a:pt x="1372" y="115"/>
                  <a:pt x="1373" y="113"/>
                </a:cubicBezTo>
                <a:cubicBezTo>
                  <a:pt x="1373" y="113"/>
                  <a:pt x="1373" y="113"/>
                  <a:pt x="1373" y="113"/>
                </a:cubicBezTo>
                <a:cubicBezTo>
                  <a:pt x="1373" y="107"/>
                  <a:pt x="1376" y="103"/>
                  <a:pt x="1377" y="91"/>
                </a:cubicBezTo>
                <a:cubicBezTo>
                  <a:pt x="1377" y="92"/>
                  <a:pt x="1378" y="94"/>
                  <a:pt x="1377" y="96"/>
                </a:cubicBezTo>
                <a:cubicBezTo>
                  <a:pt x="1379" y="94"/>
                  <a:pt x="1376" y="105"/>
                  <a:pt x="1379" y="102"/>
                </a:cubicBezTo>
                <a:cubicBezTo>
                  <a:pt x="1379" y="104"/>
                  <a:pt x="1379" y="104"/>
                  <a:pt x="1378" y="105"/>
                </a:cubicBezTo>
                <a:cubicBezTo>
                  <a:pt x="1379" y="105"/>
                  <a:pt x="1379" y="104"/>
                  <a:pt x="1380" y="103"/>
                </a:cubicBezTo>
                <a:cubicBezTo>
                  <a:pt x="1379" y="104"/>
                  <a:pt x="1379" y="106"/>
                  <a:pt x="1379" y="108"/>
                </a:cubicBezTo>
                <a:cubicBezTo>
                  <a:pt x="1380" y="103"/>
                  <a:pt x="1381" y="103"/>
                  <a:pt x="1381" y="104"/>
                </a:cubicBezTo>
                <a:cubicBezTo>
                  <a:pt x="1380" y="107"/>
                  <a:pt x="1380" y="110"/>
                  <a:pt x="1379" y="113"/>
                </a:cubicBezTo>
                <a:cubicBezTo>
                  <a:pt x="1380" y="108"/>
                  <a:pt x="1380" y="107"/>
                  <a:pt x="1381" y="108"/>
                </a:cubicBezTo>
                <a:cubicBezTo>
                  <a:pt x="1380" y="114"/>
                  <a:pt x="1380" y="114"/>
                  <a:pt x="1380" y="114"/>
                </a:cubicBezTo>
                <a:cubicBezTo>
                  <a:pt x="1381" y="111"/>
                  <a:pt x="1382" y="102"/>
                  <a:pt x="1383" y="106"/>
                </a:cubicBezTo>
                <a:cubicBezTo>
                  <a:pt x="1383" y="104"/>
                  <a:pt x="1382" y="103"/>
                  <a:pt x="1382" y="102"/>
                </a:cubicBezTo>
                <a:cubicBezTo>
                  <a:pt x="1385" y="98"/>
                  <a:pt x="1386" y="88"/>
                  <a:pt x="1389" y="82"/>
                </a:cubicBezTo>
                <a:cubicBezTo>
                  <a:pt x="1392" y="77"/>
                  <a:pt x="1394" y="77"/>
                  <a:pt x="1395" y="77"/>
                </a:cubicBezTo>
                <a:cubicBezTo>
                  <a:pt x="1397" y="77"/>
                  <a:pt x="1398" y="76"/>
                  <a:pt x="1404" y="64"/>
                </a:cubicBezTo>
                <a:cubicBezTo>
                  <a:pt x="1403" y="67"/>
                  <a:pt x="1402" y="70"/>
                  <a:pt x="1401" y="72"/>
                </a:cubicBezTo>
                <a:cubicBezTo>
                  <a:pt x="1400" y="74"/>
                  <a:pt x="1400" y="76"/>
                  <a:pt x="1399" y="78"/>
                </a:cubicBezTo>
                <a:cubicBezTo>
                  <a:pt x="1396" y="82"/>
                  <a:pt x="1394" y="85"/>
                  <a:pt x="1390" y="94"/>
                </a:cubicBezTo>
                <a:cubicBezTo>
                  <a:pt x="1384" y="105"/>
                  <a:pt x="1397" y="72"/>
                  <a:pt x="1388" y="88"/>
                </a:cubicBezTo>
                <a:cubicBezTo>
                  <a:pt x="1387" y="96"/>
                  <a:pt x="1388" y="95"/>
                  <a:pt x="1390" y="91"/>
                </a:cubicBezTo>
                <a:cubicBezTo>
                  <a:pt x="1388" y="97"/>
                  <a:pt x="1385" y="102"/>
                  <a:pt x="1384" y="106"/>
                </a:cubicBezTo>
                <a:cubicBezTo>
                  <a:pt x="1385" y="103"/>
                  <a:pt x="1386" y="104"/>
                  <a:pt x="1386" y="105"/>
                </a:cubicBezTo>
                <a:cubicBezTo>
                  <a:pt x="1386" y="106"/>
                  <a:pt x="1386" y="108"/>
                  <a:pt x="1387" y="107"/>
                </a:cubicBezTo>
                <a:cubicBezTo>
                  <a:pt x="1389" y="103"/>
                  <a:pt x="1392" y="97"/>
                  <a:pt x="1392" y="99"/>
                </a:cubicBezTo>
                <a:cubicBezTo>
                  <a:pt x="1392" y="97"/>
                  <a:pt x="1393" y="96"/>
                  <a:pt x="1394" y="95"/>
                </a:cubicBezTo>
                <a:cubicBezTo>
                  <a:pt x="1395" y="93"/>
                  <a:pt x="1396" y="91"/>
                  <a:pt x="1396" y="90"/>
                </a:cubicBezTo>
                <a:cubicBezTo>
                  <a:pt x="1398" y="88"/>
                  <a:pt x="1400" y="85"/>
                  <a:pt x="1402" y="79"/>
                </a:cubicBezTo>
                <a:cubicBezTo>
                  <a:pt x="1403" y="79"/>
                  <a:pt x="1402" y="83"/>
                  <a:pt x="1400" y="86"/>
                </a:cubicBezTo>
                <a:cubicBezTo>
                  <a:pt x="1399" y="89"/>
                  <a:pt x="1399" y="90"/>
                  <a:pt x="1402" y="86"/>
                </a:cubicBezTo>
                <a:cubicBezTo>
                  <a:pt x="1397" y="94"/>
                  <a:pt x="1399" y="94"/>
                  <a:pt x="1395" y="100"/>
                </a:cubicBezTo>
                <a:cubicBezTo>
                  <a:pt x="1397" y="96"/>
                  <a:pt x="1396" y="96"/>
                  <a:pt x="1394" y="98"/>
                </a:cubicBezTo>
                <a:cubicBezTo>
                  <a:pt x="1393" y="100"/>
                  <a:pt x="1390" y="104"/>
                  <a:pt x="1389" y="107"/>
                </a:cubicBezTo>
                <a:cubicBezTo>
                  <a:pt x="1388" y="109"/>
                  <a:pt x="1388" y="112"/>
                  <a:pt x="1387" y="114"/>
                </a:cubicBezTo>
                <a:cubicBezTo>
                  <a:pt x="1388" y="111"/>
                  <a:pt x="1391" y="106"/>
                  <a:pt x="1392" y="106"/>
                </a:cubicBezTo>
                <a:cubicBezTo>
                  <a:pt x="1388" y="113"/>
                  <a:pt x="1388" y="113"/>
                  <a:pt x="1388" y="113"/>
                </a:cubicBezTo>
                <a:cubicBezTo>
                  <a:pt x="1393" y="105"/>
                  <a:pt x="1391" y="109"/>
                  <a:pt x="1390" y="112"/>
                </a:cubicBezTo>
                <a:cubicBezTo>
                  <a:pt x="1389" y="116"/>
                  <a:pt x="1387" y="119"/>
                  <a:pt x="1393" y="111"/>
                </a:cubicBezTo>
                <a:cubicBezTo>
                  <a:pt x="1393" y="111"/>
                  <a:pt x="1396" y="105"/>
                  <a:pt x="1391" y="113"/>
                </a:cubicBezTo>
                <a:cubicBezTo>
                  <a:pt x="1392" y="110"/>
                  <a:pt x="1394" y="107"/>
                  <a:pt x="1396" y="105"/>
                </a:cubicBezTo>
                <a:cubicBezTo>
                  <a:pt x="1397" y="102"/>
                  <a:pt x="1399" y="99"/>
                  <a:pt x="1401" y="96"/>
                </a:cubicBezTo>
                <a:cubicBezTo>
                  <a:pt x="1403" y="95"/>
                  <a:pt x="1403" y="98"/>
                  <a:pt x="1404" y="101"/>
                </a:cubicBezTo>
                <a:cubicBezTo>
                  <a:pt x="1404" y="103"/>
                  <a:pt x="1404" y="105"/>
                  <a:pt x="1409" y="104"/>
                </a:cubicBezTo>
                <a:cubicBezTo>
                  <a:pt x="1405" y="106"/>
                  <a:pt x="1405" y="104"/>
                  <a:pt x="1401" y="108"/>
                </a:cubicBezTo>
                <a:cubicBezTo>
                  <a:pt x="1400" y="111"/>
                  <a:pt x="1402" y="110"/>
                  <a:pt x="1405" y="109"/>
                </a:cubicBezTo>
                <a:cubicBezTo>
                  <a:pt x="1408" y="109"/>
                  <a:pt x="1412" y="108"/>
                  <a:pt x="1415" y="109"/>
                </a:cubicBezTo>
                <a:cubicBezTo>
                  <a:pt x="1413" y="110"/>
                  <a:pt x="1411" y="111"/>
                  <a:pt x="1409" y="112"/>
                </a:cubicBezTo>
                <a:cubicBezTo>
                  <a:pt x="1415" y="112"/>
                  <a:pt x="1407" y="115"/>
                  <a:pt x="1410" y="117"/>
                </a:cubicBezTo>
                <a:cubicBezTo>
                  <a:pt x="1410" y="116"/>
                  <a:pt x="1412" y="114"/>
                  <a:pt x="1413" y="115"/>
                </a:cubicBezTo>
                <a:cubicBezTo>
                  <a:pt x="1413" y="118"/>
                  <a:pt x="1408" y="118"/>
                  <a:pt x="1406" y="121"/>
                </a:cubicBezTo>
                <a:cubicBezTo>
                  <a:pt x="1411" y="120"/>
                  <a:pt x="1410" y="121"/>
                  <a:pt x="1408" y="123"/>
                </a:cubicBezTo>
                <a:cubicBezTo>
                  <a:pt x="1406" y="124"/>
                  <a:pt x="1403" y="125"/>
                  <a:pt x="1406" y="126"/>
                </a:cubicBezTo>
                <a:cubicBezTo>
                  <a:pt x="1404" y="127"/>
                  <a:pt x="1404" y="127"/>
                  <a:pt x="1404" y="127"/>
                </a:cubicBezTo>
                <a:cubicBezTo>
                  <a:pt x="1405" y="127"/>
                  <a:pt x="1405" y="128"/>
                  <a:pt x="1405" y="129"/>
                </a:cubicBezTo>
                <a:cubicBezTo>
                  <a:pt x="1405" y="129"/>
                  <a:pt x="1405" y="131"/>
                  <a:pt x="1404" y="132"/>
                </a:cubicBezTo>
                <a:cubicBezTo>
                  <a:pt x="1403" y="135"/>
                  <a:pt x="1401" y="138"/>
                  <a:pt x="1400" y="140"/>
                </a:cubicBezTo>
                <a:cubicBezTo>
                  <a:pt x="1402" y="139"/>
                  <a:pt x="1400" y="136"/>
                  <a:pt x="1406" y="135"/>
                </a:cubicBezTo>
                <a:cubicBezTo>
                  <a:pt x="1409" y="140"/>
                  <a:pt x="1409" y="140"/>
                  <a:pt x="1409" y="140"/>
                </a:cubicBezTo>
                <a:cubicBezTo>
                  <a:pt x="1407" y="141"/>
                  <a:pt x="1408" y="143"/>
                  <a:pt x="1404" y="143"/>
                </a:cubicBezTo>
                <a:cubicBezTo>
                  <a:pt x="1403" y="142"/>
                  <a:pt x="1404" y="141"/>
                  <a:pt x="1404" y="140"/>
                </a:cubicBezTo>
                <a:cubicBezTo>
                  <a:pt x="1401" y="142"/>
                  <a:pt x="1401" y="142"/>
                  <a:pt x="1401" y="142"/>
                </a:cubicBezTo>
                <a:cubicBezTo>
                  <a:pt x="1406" y="146"/>
                  <a:pt x="1410" y="139"/>
                  <a:pt x="1416" y="138"/>
                </a:cubicBezTo>
                <a:cubicBezTo>
                  <a:pt x="1415" y="141"/>
                  <a:pt x="1421" y="141"/>
                  <a:pt x="1421" y="142"/>
                </a:cubicBezTo>
                <a:cubicBezTo>
                  <a:pt x="1416" y="145"/>
                  <a:pt x="1414" y="141"/>
                  <a:pt x="1408" y="144"/>
                </a:cubicBezTo>
                <a:cubicBezTo>
                  <a:pt x="1405" y="147"/>
                  <a:pt x="1411" y="150"/>
                  <a:pt x="1417" y="151"/>
                </a:cubicBezTo>
                <a:cubicBezTo>
                  <a:pt x="1409" y="155"/>
                  <a:pt x="1411" y="158"/>
                  <a:pt x="1411" y="161"/>
                </a:cubicBezTo>
                <a:cubicBezTo>
                  <a:pt x="1411" y="162"/>
                  <a:pt x="1410" y="163"/>
                  <a:pt x="1407" y="164"/>
                </a:cubicBezTo>
                <a:cubicBezTo>
                  <a:pt x="1407" y="164"/>
                  <a:pt x="1412" y="164"/>
                  <a:pt x="1410" y="166"/>
                </a:cubicBezTo>
                <a:cubicBezTo>
                  <a:pt x="1407" y="166"/>
                  <a:pt x="1407" y="166"/>
                  <a:pt x="1407" y="166"/>
                </a:cubicBezTo>
                <a:cubicBezTo>
                  <a:pt x="1404" y="171"/>
                  <a:pt x="1418" y="167"/>
                  <a:pt x="1416" y="170"/>
                </a:cubicBezTo>
                <a:cubicBezTo>
                  <a:pt x="1414" y="171"/>
                  <a:pt x="1413" y="170"/>
                  <a:pt x="1411" y="170"/>
                </a:cubicBezTo>
                <a:cubicBezTo>
                  <a:pt x="1410" y="176"/>
                  <a:pt x="1426" y="175"/>
                  <a:pt x="1421" y="182"/>
                </a:cubicBezTo>
                <a:cubicBezTo>
                  <a:pt x="1420" y="183"/>
                  <a:pt x="1419" y="183"/>
                  <a:pt x="1419" y="182"/>
                </a:cubicBezTo>
                <a:cubicBezTo>
                  <a:pt x="1418" y="182"/>
                  <a:pt x="1418" y="183"/>
                  <a:pt x="1421" y="184"/>
                </a:cubicBezTo>
                <a:cubicBezTo>
                  <a:pt x="1424" y="181"/>
                  <a:pt x="1424" y="181"/>
                  <a:pt x="1424" y="181"/>
                </a:cubicBezTo>
                <a:cubicBezTo>
                  <a:pt x="1437" y="181"/>
                  <a:pt x="1421" y="190"/>
                  <a:pt x="1426" y="194"/>
                </a:cubicBezTo>
                <a:cubicBezTo>
                  <a:pt x="1423" y="194"/>
                  <a:pt x="1422" y="191"/>
                  <a:pt x="1420" y="193"/>
                </a:cubicBezTo>
                <a:cubicBezTo>
                  <a:pt x="1420" y="196"/>
                  <a:pt x="1433" y="192"/>
                  <a:pt x="1428" y="197"/>
                </a:cubicBezTo>
                <a:cubicBezTo>
                  <a:pt x="1426" y="196"/>
                  <a:pt x="1420" y="198"/>
                  <a:pt x="1419" y="197"/>
                </a:cubicBezTo>
                <a:cubicBezTo>
                  <a:pt x="1418" y="200"/>
                  <a:pt x="1415" y="202"/>
                  <a:pt x="1420" y="202"/>
                </a:cubicBezTo>
                <a:cubicBezTo>
                  <a:pt x="1420" y="202"/>
                  <a:pt x="1418" y="203"/>
                  <a:pt x="1417" y="204"/>
                </a:cubicBezTo>
                <a:cubicBezTo>
                  <a:pt x="1421" y="204"/>
                  <a:pt x="1419" y="207"/>
                  <a:pt x="1418" y="209"/>
                </a:cubicBezTo>
                <a:cubicBezTo>
                  <a:pt x="1416" y="209"/>
                  <a:pt x="1416" y="209"/>
                  <a:pt x="1416" y="209"/>
                </a:cubicBezTo>
                <a:cubicBezTo>
                  <a:pt x="1429" y="208"/>
                  <a:pt x="1418" y="214"/>
                  <a:pt x="1420" y="217"/>
                </a:cubicBezTo>
                <a:cubicBezTo>
                  <a:pt x="1416" y="218"/>
                  <a:pt x="1416" y="218"/>
                  <a:pt x="1416" y="218"/>
                </a:cubicBezTo>
                <a:cubicBezTo>
                  <a:pt x="1418" y="219"/>
                  <a:pt x="1423" y="220"/>
                  <a:pt x="1419" y="224"/>
                </a:cubicBezTo>
                <a:cubicBezTo>
                  <a:pt x="1414" y="224"/>
                  <a:pt x="1414" y="224"/>
                  <a:pt x="1414" y="224"/>
                </a:cubicBezTo>
                <a:cubicBezTo>
                  <a:pt x="1418" y="225"/>
                  <a:pt x="1412" y="231"/>
                  <a:pt x="1419" y="231"/>
                </a:cubicBezTo>
                <a:cubicBezTo>
                  <a:pt x="1418" y="232"/>
                  <a:pt x="1419" y="231"/>
                  <a:pt x="1420" y="235"/>
                </a:cubicBezTo>
                <a:cubicBezTo>
                  <a:pt x="1423" y="235"/>
                  <a:pt x="1426" y="237"/>
                  <a:pt x="1423" y="239"/>
                </a:cubicBezTo>
                <a:cubicBezTo>
                  <a:pt x="1421" y="240"/>
                  <a:pt x="1418" y="240"/>
                  <a:pt x="1420" y="238"/>
                </a:cubicBezTo>
                <a:cubicBezTo>
                  <a:pt x="1420" y="238"/>
                  <a:pt x="1421" y="238"/>
                  <a:pt x="1422" y="238"/>
                </a:cubicBezTo>
                <a:cubicBezTo>
                  <a:pt x="1419" y="238"/>
                  <a:pt x="1419" y="238"/>
                  <a:pt x="1419" y="238"/>
                </a:cubicBezTo>
                <a:cubicBezTo>
                  <a:pt x="1416" y="241"/>
                  <a:pt x="1422" y="239"/>
                  <a:pt x="1421" y="242"/>
                </a:cubicBezTo>
                <a:cubicBezTo>
                  <a:pt x="1419" y="244"/>
                  <a:pt x="1417" y="243"/>
                  <a:pt x="1415" y="243"/>
                </a:cubicBezTo>
                <a:cubicBezTo>
                  <a:pt x="1426" y="251"/>
                  <a:pt x="1426" y="251"/>
                  <a:pt x="1426" y="251"/>
                </a:cubicBezTo>
                <a:cubicBezTo>
                  <a:pt x="1429" y="251"/>
                  <a:pt x="1430" y="249"/>
                  <a:pt x="1434" y="248"/>
                </a:cubicBezTo>
                <a:cubicBezTo>
                  <a:pt x="1434" y="244"/>
                  <a:pt x="1434" y="244"/>
                  <a:pt x="1434" y="244"/>
                </a:cubicBezTo>
                <a:cubicBezTo>
                  <a:pt x="1438" y="241"/>
                  <a:pt x="1440" y="245"/>
                  <a:pt x="1442" y="246"/>
                </a:cubicBezTo>
                <a:cubicBezTo>
                  <a:pt x="1442" y="243"/>
                  <a:pt x="1442" y="243"/>
                  <a:pt x="1442" y="243"/>
                </a:cubicBezTo>
                <a:cubicBezTo>
                  <a:pt x="1442" y="243"/>
                  <a:pt x="1443" y="242"/>
                  <a:pt x="1443" y="243"/>
                </a:cubicBezTo>
                <a:cubicBezTo>
                  <a:pt x="1442" y="241"/>
                  <a:pt x="1442" y="241"/>
                  <a:pt x="1442" y="241"/>
                </a:cubicBezTo>
                <a:cubicBezTo>
                  <a:pt x="1450" y="244"/>
                  <a:pt x="1450" y="233"/>
                  <a:pt x="1457" y="236"/>
                </a:cubicBezTo>
                <a:cubicBezTo>
                  <a:pt x="1456" y="235"/>
                  <a:pt x="1444" y="235"/>
                  <a:pt x="1441" y="235"/>
                </a:cubicBezTo>
                <a:cubicBezTo>
                  <a:pt x="1439" y="233"/>
                  <a:pt x="1442" y="232"/>
                  <a:pt x="1444" y="231"/>
                </a:cubicBezTo>
                <a:cubicBezTo>
                  <a:pt x="1450" y="233"/>
                  <a:pt x="1450" y="233"/>
                  <a:pt x="1450" y="233"/>
                </a:cubicBezTo>
                <a:cubicBezTo>
                  <a:pt x="1446" y="228"/>
                  <a:pt x="1455" y="232"/>
                  <a:pt x="1457" y="227"/>
                </a:cubicBezTo>
                <a:cubicBezTo>
                  <a:pt x="1452" y="223"/>
                  <a:pt x="1466" y="216"/>
                  <a:pt x="1466" y="213"/>
                </a:cubicBezTo>
                <a:cubicBezTo>
                  <a:pt x="1464" y="209"/>
                  <a:pt x="1461" y="217"/>
                  <a:pt x="1457" y="215"/>
                </a:cubicBezTo>
                <a:cubicBezTo>
                  <a:pt x="1456" y="212"/>
                  <a:pt x="1460" y="212"/>
                  <a:pt x="1461" y="210"/>
                </a:cubicBezTo>
                <a:cubicBezTo>
                  <a:pt x="1454" y="211"/>
                  <a:pt x="1454" y="211"/>
                  <a:pt x="1454" y="211"/>
                </a:cubicBezTo>
                <a:cubicBezTo>
                  <a:pt x="1452" y="208"/>
                  <a:pt x="1460" y="209"/>
                  <a:pt x="1457" y="208"/>
                </a:cubicBezTo>
                <a:cubicBezTo>
                  <a:pt x="1460" y="204"/>
                  <a:pt x="1460" y="208"/>
                  <a:pt x="1465" y="207"/>
                </a:cubicBezTo>
                <a:cubicBezTo>
                  <a:pt x="1464" y="207"/>
                  <a:pt x="1460" y="205"/>
                  <a:pt x="1463" y="203"/>
                </a:cubicBezTo>
                <a:cubicBezTo>
                  <a:pt x="1465" y="203"/>
                  <a:pt x="1466" y="206"/>
                  <a:pt x="1466" y="203"/>
                </a:cubicBezTo>
                <a:cubicBezTo>
                  <a:pt x="1460" y="197"/>
                  <a:pt x="1467" y="193"/>
                  <a:pt x="1464" y="187"/>
                </a:cubicBezTo>
                <a:cubicBezTo>
                  <a:pt x="1468" y="186"/>
                  <a:pt x="1468" y="186"/>
                  <a:pt x="1468" y="186"/>
                </a:cubicBezTo>
                <a:cubicBezTo>
                  <a:pt x="1467" y="186"/>
                  <a:pt x="1465" y="186"/>
                  <a:pt x="1466" y="184"/>
                </a:cubicBezTo>
                <a:cubicBezTo>
                  <a:pt x="1469" y="184"/>
                  <a:pt x="1469" y="184"/>
                  <a:pt x="1469" y="184"/>
                </a:cubicBezTo>
                <a:cubicBezTo>
                  <a:pt x="1469" y="183"/>
                  <a:pt x="1462" y="178"/>
                  <a:pt x="1462" y="173"/>
                </a:cubicBezTo>
                <a:cubicBezTo>
                  <a:pt x="1467" y="174"/>
                  <a:pt x="1467" y="174"/>
                  <a:pt x="1467" y="174"/>
                </a:cubicBezTo>
                <a:cubicBezTo>
                  <a:pt x="1461" y="172"/>
                  <a:pt x="1461" y="172"/>
                  <a:pt x="1461" y="172"/>
                </a:cubicBezTo>
                <a:cubicBezTo>
                  <a:pt x="1467" y="170"/>
                  <a:pt x="1467" y="170"/>
                  <a:pt x="1467" y="170"/>
                </a:cubicBezTo>
                <a:cubicBezTo>
                  <a:pt x="1461" y="171"/>
                  <a:pt x="1463" y="165"/>
                  <a:pt x="1461" y="162"/>
                </a:cubicBezTo>
                <a:cubicBezTo>
                  <a:pt x="1464" y="161"/>
                  <a:pt x="1464" y="161"/>
                  <a:pt x="1464" y="161"/>
                </a:cubicBezTo>
                <a:cubicBezTo>
                  <a:pt x="1462" y="159"/>
                  <a:pt x="1462" y="159"/>
                  <a:pt x="1462" y="159"/>
                </a:cubicBezTo>
                <a:cubicBezTo>
                  <a:pt x="1464" y="159"/>
                  <a:pt x="1464" y="159"/>
                  <a:pt x="1464" y="159"/>
                </a:cubicBezTo>
                <a:cubicBezTo>
                  <a:pt x="1464" y="157"/>
                  <a:pt x="1456" y="156"/>
                  <a:pt x="1459" y="153"/>
                </a:cubicBezTo>
                <a:cubicBezTo>
                  <a:pt x="1458" y="155"/>
                  <a:pt x="1464" y="153"/>
                  <a:pt x="1467" y="153"/>
                </a:cubicBezTo>
                <a:close/>
                <a:moveTo>
                  <a:pt x="1430" y="35"/>
                </a:moveTo>
                <a:cubicBezTo>
                  <a:pt x="1430" y="34"/>
                  <a:pt x="1430" y="34"/>
                  <a:pt x="1430" y="34"/>
                </a:cubicBezTo>
                <a:cubicBezTo>
                  <a:pt x="1430" y="33"/>
                  <a:pt x="1430" y="34"/>
                  <a:pt x="1430" y="35"/>
                </a:cubicBezTo>
                <a:cubicBezTo>
                  <a:pt x="1431" y="37"/>
                  <a:pt x="1431" y="37"/>
                  <a:pt x="1431" y="37"/>
                </a:cubicBezTo>
                <a:cubicBezTo>
                  <a:pt x="1428" y="42"/>
                  <a:pt x="1430" y="37"/>
                  <a:pt x="1430" y="35"/>
                </a:cubicBezTo>
                <a:close/>
                <a:moveTo>
                  <a:pt x="1282" y="108"/>
                </a:moveTo>
                <a:cubicBezTo>
                  <a:pt x="1284" y="107"/>
                  <a:pt x="1284" y="107"/>
                  <a:pt x="1284" y="107"/>
                </a:cubicBezTo>
                <a:cubicBezTo>
                  <a:pt x="1284" y="106"/>
                  <a:pt x="1283" y="109"/>
                  <a:pt x="1282" y="106"/>
                </a:cubicBezTo>
                <a:cubicBezTo>
                  <a:pt x="1282" y="106"/>
                  <a:pt x="1281" y="107"/>
                  <a:pt x="1282" y="108"/>
                </a:cubicBezTo>
                <a:close/>
                <a:moveTo>
                  <a:pt x="1402" y="91"/>
                </a:moveTo>
                <a:cubicBezTo>
                  <a:pt x="1399" y="94"/>
                  <a:pt x="1399" y="94"/>
                  <a:pt x="1399" y="94"/>
                </a:cubicBezTo>
                <a:cubicBezTo>
                  <a:pt x="1402" y="88"/>
                  <a:pt x="1402" y="88"/>
                  <a:pt x="1402" y="88"/>
                </a:cubicBezTo>
                <a:lnTo>
                  <a:pt x="1402" y="91"/>
                </a:lnTo>
                <a:close/>
                <a:moveTo>
                  <a:pt x="1405" y="107"/>
                </a:moveTo>
                <a:cubicBezTo>
                  <a:pt x="1404" y="107"/>
                  <a:pt x="1403" y="107"/>
                  <a:pt x="1403" y="107"/>
                </a:cubicBezTo>
                <a:cubicBezTo>
                  <a:pt x="1403" y="106"/>
                  <a:pt x="1403" y="106"/>
                  <a:pt x="1403" y="106"/>
                </a:cubicBezTo>
                <a:cubicBezTo>
                  <a:pt x="1404" y="106"/>
                  <a:pt x="1405" y="106"/>
                  <a:pt x="1405" y="106"/>
                </a:cubicBezTo>
                <a:lnTo>
                  <a:pt x="1405" y="107"/>
                </a:lnTo>
                <a:close/>
                <a:moveTo>
                  <a:pt x="1445" y="117"/>
                </a:moveTo>
                <a:cubicBezTo>
                  <a:pt x="1446" y="117"/>
                  <a:pt x="1447" y="119"/>
                  <a:pt x="1444" y="120"/>
                </a:cubicBezTo>
                <a:cubicBezTo>
                  <a:pt x="1437" y="120"/>
                  <a:pt x="1444" y="117"/>
                  <a:pt x="1440" y="115"/>
                </a:cubicBezTo>
                <a:cubicBezTo>
                  <a:pt x="1440" y="115"/>
                  <a:pt x="1440" y="115"/>
                  <a:pt x="1439" y="115"/>
                </a:cubicBezTo>
                <a:cubicBezTo>
                  <a:pt x="1440" y="115"/>
                  <a:pt x="1440" y="115"/>
                  <a:pt x="1440" y="115"/>
                </a:cubicBezTo>
                <a:cubicBezTo>
                  <a:pt x="1442" y="116"/>
                  <a:pt x="1444" y="116"/>
                  <a:pt x="1445" y="117"/>
                </a:cubicBezTo>
                <a:close/>
                <a:moveTo>
                  <a:pt x="1426" y="58"/>
                </a:moveTo>
                <a:cubicBezTo>
                  <a:pt x="1427" y="55"/>
                  <a:pt x="1428" y="52"/>
                  <a:pt x="1426" y="53"/>
                </a:cubicBezTo>
                <a:cubicBezTo>
                  <a:pt x="1429" y="48"/>
                  <a:pt x="1430" y="51"/>
                  <a:pt x="1433" y="49"/>
                </a:cubicBezTo>
                <a:cubicBezTo>
                  <a:pt x="1433" y="52"/>
                  <a:pt x="1429" y="54"/>
                  <a:pt x="1427" y="56"/>
                </a:cubicBezTo>
                <a:cubicBezTo>
                  <a:pt x="1427" y="57"/>
                  <a:pt x="1428" y="57"/>
                  <a:pt x="1428" y="57"/>
                </a:cubicBezTo>
                <a:cubicBezTo>
                  <a:pt x="1425" y="62"/>
                  <a:pt x="1425" y="60"/>
                  <a:pt x="1426" y="58"/>
                </a:cubicBezTo>
                <a:close/>
                <a:moveTo>
                  <a:pt x="1376" y="66"/>
                </a:moveTo>
                <a:cubicBezTo>
                  <a:pt x="1379" y="61"/>
                  <a:pt x="1379" y="61"/>
                  <a:pt x="1379" y="61"/>
                </a:cubicBezTo>
                <a:cubicBezTo>
                  <a:pt x="1378" y="61"/>
                  <a:pt x="1378" y="61"/>
                  <a:pt x="1378" y="61"/>
                </a:cubicBezTo>
                <a:lnTo>
                  <a:pt x="1376" y="66"/>
                </a:lnTo>
                <a:close/>
                <a:moveTo>
                  <a:pt x="1363" y="69"/>
                </a:moveTo>
                <a:cubicBezTo>
                  <a:pt x="1360" y="71"/>
                  <a:pt x="1359" y="77"/>
                  <a:pt x="1361" y="81"/>
                </a:cubicBezTo>
                <a:cubicBezTo>
                  <a:pt x="1362" y="79"/>
                  <a:pt x="1366" y="78"/>
                  <a:pt x="1366" y="72"/>
                </a:cubicBezTo>
                <a:cubicBezTo>
                  <a:pt x="1366" y="76"/>
                  <a:pt x="1366" y="63"/>
                  <a:pt x="1363" y="69"/>
                </a:cubicBezTo>
                <a:close/>
                <a:moveTo>
                  <a:pt x="1427" y="95"/>
                </a:moveTo>
                <a:cubicBezTo>
                  <a:pt x="1427" y="94"/>
                  <a:pt x="1424" y="95"/>
                  <a:pt x="1422" y="95"/>
                </a:cubicBezTo>
                <a:cubicBezTo>
                  <a:pt x="1420" y="95"/>
                  <a:pt x="1419" y="95"/>
                  <a:pt x="1421" y="91"/>
                </a:cubicBezTo>
                <a:cubicBezTo>
                  <a:pt x="1422" y="92"/>
                  <a:pt x="1423" y="92"/>
                  <a:pt x="1423" y="92"/>
                </a:cubicBezTo>
                <a:cubicBezTo>
                  <a:pt x="1424" y="91"/>
                  <a:pt x="1424" y="91"/>
                  <a:pt x="1424" y="91"/>
                </a:cubicBezTo>
                <a:cubicBezTo>
                  <a:pt x="1427" y="89"/>
                  <a:pt x="1427" y="89"/>
                  <a:pt x="1427" y="89"/>
                </a:cubicBezTo>
                <a:cubicBezTo>
                  <a:pt x="1418" y="96"/>
                  <a:pt x="1427" y="93"/>
                  <a:pt x="1427" y="95"/>
                </a:cubicBezTo>
                <a:close/>
                <a:moveTo>
                  <a:pt x="1344" y="87"/>
                </a:moveTo>
                <a:cubicBezTo>
                  <a:pt x="1343" y="87"/>
                  <a:pt x="1342" y="91"/>
                  <a:pt x="1345" y="97"/>
                </a:cubicBezTo>
                <a:cubicBezTo>
                  <a:pt x="1343" y="94"/>
                  <a:pt x="1345" y="89"/>
                  <a:pt x="1345" y="85"/>
                </a:cubicBezTo>
                <a:cubicBezTo>
                  <a:pt x="1345" y="86"/>
                  <a:pt x="1345" y="87"/>
                  <a:pt x="1344" y="87"/>
                </a:cubicBezTo>
                <a:close/>
                <a:moveTo>
                  <a:pt x="1348" y="92"/>
                </a:moveTo>
                <a:cubicBezTo>
                  <a:pt x="1349" y="93"/>
                  <a:pt x="1351" y="97"/>
                  <a:pt x="1351" y="93"/>
                </a:cubicBezTo>
                <a:cubicBezTo>
                  <a:pt x="1349" y="90"/>
                  <a:pt x="1346" y="82"/>
                  <a:pt x="1350" y="83"/>
                </a:cubicBezTo>
                <a:cubicBezTo>
                  <a:pt x="1351" y="90"/>
                  <a:pt x="1352" y="93"/>
                  <a:pt x="1351" y="97"/>
                </a:cubicBezTo>
                <a:lnTo>
                  <a:pt x="1348" y="92"/>
                </a:lnTo>
                <a:close/>
                <a:moveTo>
                  <a:pt x="1346" y="79"/>
                </a:moveTo>
                <a:cubicBezTo>
                  <a:pt x="1347" y="79"/>
                  <a:pt x="1348" y="79"/>
                  <a:pt x="1349" y="79"/>
                </a:cubicBezTo>
                <a:cubicBezTo>
                  <a:pt x="1352" y="79"/>
                  <a:pt x="1352" y="79"/>
                  <a:pt x="1352" y="79"/>
                </a:cubicBezTo>
                <a:cubicBezTo>
                  <a:pt x="1352" y="83"/>
                  <a:pt x="1351" y="84"/>
                  <a:pt x="1350" y="83"/>
                </a:cubicBezTo>
                <a:cubicBezTo>
                  <a:pt x="1349" y="82"/>
                  <a:pt x="1348" y="80"/>
                  <a:pt x="1346" y="79"/>
                </a:cubicBezTo>
                <a:cubicBezTo>
                  <a:pt x="1345" y="78"/>
                  <a:pt x="1345" y="78"/>
                  <a:pt x="1345" y="78"/>
                </a:cubicBezTo>
                <a:cubicBezTo>
                  <a:pt x="1345" y="78"/>
                  <a:pt x="1346" y="78"/>
                  <a:pt x="1346" y="79"/>
                </a:cubicBezTo>
                <a:close/>
                <a:moveTo>
                  <a:pt x="1324" y="90"/>
                </a:moveTo>
                <a:cubicBezTo>
                  <a:pt x="1324" y="88"/>
                  <a:pt x="1324" y="88"/>
                  <a:pt x="1324" y="88"/>
                </a:cubicBezTo>
                <a:cubicBezTo>
                  <a:pt x="1324" y="87"/>
                  <a:pt x="1323" y="86"/>
                  <a:pt x="1324" y="85"/>
                </a:cubicBezTo>
                <a:cubicBezTo>
                  <a:pt x="1324" y="88"/>
                  <a:pt x="1324" y="88"/>
                  <a:pt x="1324" y="88"/>
                </a:cubicBezTo>
                <a:cubicBezTo>
                  <a:pt x="1325" y="90"/>
                  <a:pt x="1327" y="91"/>
                  <a:pt x="1324" y="90"/>
                </a:cubicBezTo>
                <a:close/>
                <a:moveTo>
                  <a:pt x="1344" y="81"/>
                </a:moveTo>
                <a:cubicBezTo>
                  <a:pt x="1341" y="83"/>
                  <a:pt x="1341" y="83"/>
                  <a:pt x="1341" y="83"/>
                </a:cubicBezTo>
                <a:cubicBezTo>
                  <a:pt x="1342" y="83"/>
                  <a:pt x="1345" y="84"/>
                  <a:pt x="1344" y="81"/>
                </a:cubicBezTo>
                <a:close/>
                <a:moveTo>
                  <a:pt x="1332" y="92"/>
                </a:moveTo>
                <a:cubicBezTo>
                  <a:pt x="1332" y="93"/>
                  <a:pt x="1329" y="93"/>
                  <a:pt x="1327" y="93"/>
                </a:cubicBezTo>
                <a:cubicBezTo>
                  <a:pt x="1327" y="91"/>
                  <a:pt x="1330" y="89"/>
                  <a:pt x="1332" y="92"/>
                </a:cubicBezTo>
                <a:close/>
                <a:moveTo>
                  <a:pt x="1261" y="122"/>
                </a:moveTo>
                <a:cubicBezTo>
                  <a:pt x="1263" y="127"/>
                  <a:pt x="1263" y="127"/>
                  <a:pt x="1263" y="127"/>
                </a:cubicBezTo>
                <a:cubicBezTo>
                  <a:pt x="1261" y="128"/>
                  <a:pt x="1261" y="128"/>
                  <a:pt x="1261" y="128"/>
                </a:cubicBezTo>
                <a:lnTo>
                  <a:pt x="1261" y="122"/>
                </a:lnTo>
                <a:close/>
                <a:moveTo>
                  <a:pt x="1285" y="121"/>
                </a:moveTo>
                <a:cubicBezTo>
                  <a:pt x="1286" y="121"/>
                  <a:pt x="1286" y="121"/>
                  <a:pt x="1286" y="121"/>
                </a:cubicBezTo>
                <a:cubicBezTo>
                  <a:pt x="1287" y="123"/>
                  <a:pt x="1287" y="123"/>
                  <a:pt x="1287" y="123"/>
                </a:cubicBezTo>
                <a:lnTo>
                  <a:pt x="1285" y="121"/>
                </a:lnTo>
                <a:close/>
                <a:moveTo>
                  <a:pt x="1310" y="117"/>
                </a:moveTo>
                <a:cubicBezTo>
                  <a:pt x="1309" y="117"/>
                  <a:pt x="1309" y="116"/>
                  <a:pt x="1308" y="115"/>
                </a:cubicBezTo>
                <a:cubicBezTo>
                  <a:pt x="1306" y="113"/>
                  <a:pt x="1301" y="113"/>
                  <a:pt x="1299" y="115"/>
                </a:cubicBezTo>
                <a:cubicBezTo>
                  <a:pt x="1297" y="113"/>
                  <a:pt x="1298" y="108"/>
                  <a:pt x="1298" y="105"/>
                </a:cubicBezTo>
                <a:cubicBezTo>
                  <a:pt x="1303" y="121"/>
                  <a:pt x="1301" y="104"/>
                  <a:pt x="1305" y="108"/>
                </a:cubicBezTo>
                <a:cubicBezTo>
                  <a:pt x="1305" y="110"/>
                  <a:pt x="1304" y="110"/>
                  <a:pt x="1304" y="112"/>
                </a:cubicBezTo>
                <a:cubicBezTo>
                  <a:pt x="1305" y="113"/>
                  <a:pt x="1307" y="113"/>
                  <a:pt x="1307" y="112"/>
                </a:cubicBezTo>
                <a:cubicBezTo>
                  <a:pt x="1307" y="111"/>
                  <a:pt x="1307" y="110"/>
                  <a:pt x="1307" y="110"/>
                </a:cubicBezTo>
                <a:cubicBezTo>
                  <a:pt x="1307" y="111"/>
                  <a:pt x="1307" y="112"/>
                  <a:pt x="1307" y="112"/>
                </a:cubicBezTo>
                <a:cubicBezTo>
                  <a:pt x="1307" y="113"/>
                  <a:pt x="1308" y="114"/>
                  <a:pt x="1308" y="115"/>
                </a:cubicBezTo>
                <a:cubicBezTo>
                  <a:pt x="1309" y="116"/>
                  <a:pt x="1309" y="116"/>
                  <a:pt x="1310" y="117"/>
                </a:cubicBezTo>
                <a:close/>
                <a:moveTo>
                  <a:pt x="1339" y="105"/>
                </a:moveTo>
                <a:cubicBezTo>
                  <a:pt x="1339" y="104"/>
                  <a:pt x="1337" y="102"/>
                  <a:pt x="1338" y="100"/>
                </a:cubicBezTo>
                <a:cubicBezTo>
                  <a:pt x="1339" y="102"/>
                  <a:pt x="1339" y="104"/>
                  <a:pt x="1339" y="105"/>
                </a:cubicBezTo>
                <a:cubicBezTo>
                  <a:pt x="1339" y="106"/>
                  <a:pt x="1339" y="106"/>
                  <a:pt x="1338" y="107"/>
                </a:cubicBezTo>
                <a:cubicBezTo>
                  <a:pt x="1338" y="107"/>
                  <a:pt x="1339" y="106"/>
                  <a:pt x="1339" y="105"/>
                </a:cubicBezTo>
                <a:close/>
                <a:moveTo>
                  <a:pt x="1341" y="114"/>
                </a:moveTo>
                <a:cubicBezTo>
                  <a:pt x="1342" y="106"/>
                  <a:pt x="1342" y="106"/>
                  <a:pt x="1342" y="106"/>
                </a:cubicBezTo>
                <a:cubicBezTo>
                  <a:pt x="1342" y="110"/>
                  <a:pt x="1342" y="110"/>
                  <a:pt x="1342" y="110"/>
                </a:cubicBezTo>
                <a:cubicBezTo>
                  <a:pt x="1343" y="106"/>
                  <a:pt x="1343" y="106"/>
                  <a:pt x="1343" y="106"/>
                </a:cubicBezTo>
                <a:cubicBezTo>
                  <a:pt x="1345" y="110"/>
                  <a:pt x="1344" y="116"/>
                  <a:pt x="1341" y="114"/>
                </a:cubicBezTo>
                <a:close/>
                <a:moveTo>
                  <a:pt x="1349" y="105"/>
                </a:moveTo>
                <a:cubicBezTo>
                  <a:pt x="1346" y="109"/>
                  <a:pt x="1346" y="109"/>
                  <a:pt x="1346" y="109"/>
                </a:cubicBezTo>
                <a:cubicBezTo>
                  <a:pt x="1346" y="108"/>
                  <a:pt x="1346" y="108"/>
                  <a:pt x="1346" y="108"/>
                </a:cubicBezTo>
                <a:cubicBezTo>
                  <a:pt x="1345" y="108"/>
                  <a:pt x="1345" y="108"/>
                  <a:pt x="1345" y="108"/>
                </a:cubicBezTo>
                <a:cubicBezTo>
                  <a:pt x="1345" y="104"/>
                  <a:pt x="1345" y="104"/>
                  <a:pt x="1345" y="104"/>
                </a:cubicBezTo>
                <a:cubicBezTo>
                  <a:pt x="1346" y="108"/>
                  <a:pt x="1346" y="108"/>
                  <a:pt x="1346" y="108"/>
                </a:cubicBezTo>
                <a:lnTo>
                  <a:pt x="1349" y="105"/>
                </a:lnTo>
                <a:close/>
                <a:moveTo>
                  <a:pt x="1385" y="76"/>
                </a:moveTo>
                <a:cubicBezTo>
                  <a:pt x="1385" y="74"/>
                  <a:pt x="1384" y="74"/>
                  <a:pt x="1383" y="79"/>
                </a:cubicBezTo>
                <a:cubicBezTo>
                  <a:pt x="1385" y="79"/>
                  <a:pt x="1385" y="79"/>
                  <a:pt x="1385" y="79"/>
                </a:cubicBezTo>
                <a:cubicBezTo>
                  <a:pt x="1384" y="79"/>
                  <a:pt x="1382" y="85"/>
                  <a:pt x="1380" y="85"/>
                </a:cubicBezTo>
                <a:cubicBezTo>
                  <a:pt x="1380" y="91"/>
                  <a:pt x="1381" y="90"/>
                  <a:pt x="1381" y="88"/>
                </a:cubicBezTo>
                <a:cubicBezTo>
                  <a:pt x="1382" y="87"/>
                  <a:pt x="1383" y="84"/>
                  <a:pt x="1384" y="86"/>
                </a:cubicBezTo>
                <a:cubicBezTo>
                  <a:pt x="1380" y="87"/>
                  <a:pt x="1381" y="95"/>
                  <a:pt x="1380" y="100"/>
                </a:cubicBezTo>
                <a:cubicBezTo>
                  <a:pt x="1381" y="92"/>
                  <a:pt x="1385" y="95"/>
                  <a:pt x="1387" y="78"/>
                </a:cubicBezTo>
                <a:cubicBezTo>
                  <a:pt x="1386" y="81"/>
                  <a:pt x="1386" y="78"/>
                  <a:pt x="1385" y="76"/>
                </a:cubicBezTo>
                <a:close/>
                <a:moveTo>
                  <a:pt x="1406" y="72"/>
                </a:moveTo>
                <a:cubicBezTo>
                  <a:pt x="1407" y="74"/>
                  <a:pt x="1407" y="74"/>
                  <a:pt x="1407" y="74"/>
                </a:cubicBezTo>
                <a:cubicBezTo>
                  <a:pt x="1406" y="71"/>
                  <a:pt x="1406" y="71"/>
                  <a:pt x="1406" y="71"/>
                </a:cubicBezTo>
                <a:lnTo>
                  <a:pt x="1406" y="72"/>
                </a:lnTo>
                <a:close/>
                <a:moveTo>
                  <a:pt x="1416" y="149"/>
                </a:moveTo>
                <a:cubicBezTo>
                  <a:pt x="1410" y="149"/>
                  <a:pt x="1415" y="144"/>
                  <a:pt x="1418" y="144"/>
                </a:cubicBezTo>
                <a:cubicBezTo>
                  <a:pt x="1416" y="145"/>
                  <a:pt x="1417" y="147"/>
                  <a:pt x="1416" y="149"/>
                </a:cubicBezTo>
                <a:close/>
                <a:moveTo>
                  <a:pt x="1424" y="179"/>
                </a:moveTo>
                <a:cubicBezTo>
                  <a:pt x="1425" y="176"/>
                  <a:pt x="1417" y="176"/>
                  <a:pt x="1424" y="173"/>
                </a:cubicBezTo>
                <a:cubicBezTo>
                  <a:pt x="1427" y="176"/>
                  <a:pt x="1427" y="176"/>
                  <a:pt x="1427" y="176"/>
                </a:cubicBezTo>
                <a:cubicBezTo>
                  <a:pt x="1425" y="177"/>
                  <a:pt x="1428" y="178"/>
                  <a:pt x="1424" y="179"/>
                </a:cubicBezTo>
                <a:close/>
                <a:moveTo>
                  <a:pt x="1428" y="202"/>
                </a:moveTo>
                <a:cubicBezTo>
                  <a:pt x="1435" y="201"/>
                  <a:pt x="1435" y="201"/>
                  <a:pt x="1435" y="201"/>
                </a:cubicBezTo>
                <a:cubicBezTo>
                  <a:pt x="1434" y="200"/>
                  <a:pt x="1434" y="200"/>
                  <a:pt x="1434" y="200"/>
                </a:cubicBezTo>
                <a:lnTo>
                  <a:pt x="1428" y="202"/>
                </a:lnTo>
                <a:close/>
                <a:moveTo>
                  <a:pt x="1420" y="200"/>
                </a:moveTo>
                <a:cubicBezTo>
                  <a:pt x="1419" y="200"/>
                  <a:pt x="1422" y="203"/>
                  <a:pt x="1424" y="201"/>
                </a:cubicBezTo>
                <a:lnTo>
                  <a:pt x="1420" y="200"/>
                </a:lnTo>
                <a:close/>
                <a:moveTo>
                  <a:pt x="1431" y="222"/>
                </a:moveTo>
                <a:cubicBezTo>
                  <a:pt x="1425" y="223"/>
                  <a:pt x="1425" y="223"/>
                  <a:pt x="1425" y="223"/>
                </a:cubicBezTo>
                <a:cubicBezTo>
                  <a:pt x="1425" y="224"/>
                  <a:pt x="1425" y="224"/>
                  <a:pt x="1425" y="224"/>
                </a:cubicBezTo>
                <a:lnTo>
                  <a:pt x="1431" y="222"/>
                </a:lnTo>
                <a:close/>
                <a:moveTo>
                  <a:pt x="1435" y="219"/>
                </a:moveTo>
                <a:cubicBezTo>
                  <a:pt x="1434" y="219"/>
                  <a:pt x="1433" y="219"/>
                  <a:pt x="1431" y="220"/>
                </a:cubicBezTo>
                <a:cubicBezTo>
                  <a:pt x="1429" y="219"/>
                  <a:pt x="1428" y="218"/>
                  <a:pt x="1430" y="216"/>
                </a:cubicBezTo>
                <a:cubicBezTo>
                  <a:pt x="1433" y="216"/>
                  <a:pt x="1431" y="217"/>
                  <a:pt x="1432" y="218"/>
                </a:cubicBezTo>
                <a:cubicBezTo>
                  <a:pt x="1432" y="217"/>
                  <a:pt x="1434" y="215"/>
                  <a:pt x="1433" y="215"/>
                </a:cubicBezTo>
                <a:cubicBezTo>
                  <a:pt x="1428" y="218"/>
                  <a:pt x="1427" y="217"/>
                  <a:pt x="1423" y="218"/>
                </a:cubicBezTo>
                <a:cubicBezTo>
                  <a:pt x="1421" y="223"/>
                  <a:pt x="1427" y="221"/>
                  <a:pt x="1431" y="220"/>
                </a:cubicBezTo>
                <a:cubicBezTo>
                  <a:pt x="1432" y="220"/>
                  <a:pt x="1434" y="220"/>
                  <a:pt x="1435" y="219"/>
                </a:cubicBezTo>
                <a:close/>
                <a:moveTo>
                  <a:pt x="1434" y="206"/>
                </a:moveTo>
                <a:cubicBezTo>
                  <a:pt x="1433" y="207"/>
                  <a:pt x="1432" y="207"/>
                  <a:pt x="1431" y="208"/>
                </a:cubicBezTo>
                <a:cubicBezTo>
                  <a:pt x="1430" y="210"/>
                  <a:pt x="1429" y="213"/>
                  <a:pt x="1423" y="212"/>
                </a:cubicBezTo>
                <a:cubicBezTo>
                  <a:pt x="1423" y="210"/>
                  <a:pt x="1423" y="210"/>
                  <a:pt x="1423" y="210"/>
                </a:cubicBezTo>
                <a:cubicBezTo>
                  <a:pt x="1423" y="211"/>
                  <a:pt x="1424" y="211"/>
                  <a:pt x="1425" y="211"/>
                </a:cubicBezTo>
                <a:cubicBezTo>
                  <a:pt x="1427" y="208"/>
                  <a:pt x="1423" y="208"/>
                  <a:pt x="1422" y="208"/>
                </a:cubicBezTo>
                <a:cubicBezTo>
                  <a:pt x="1424" y="208"/>
                  <a:pt x="1427" y="209"/>
                  <a:pt x="1431" y="208"/>
                </a:cubicBezTo>
                <a:cubicBezTo>
                  <a:pt x="1431" y="207"/>
                  <a:pt x="1432" y="206"/>
                  <a:pt x="1432" y="206"/>
                </a:cubicBezTo>
                <a:cubicBezTo>
                  <a:pt x="1431" y="205"/>
                  <a:pt x="1431" y="205"/>
                  <a:pt x="1433" y="204"/>
                </a:cubicBezTo>
                <a:cubicBezTo>
                  <a:pt x="1434" y="204"/>
                  <a:pt x="1434" y="204"/>
                  <a:pt x="1434" y="204"/>
                </a:cubicBezTo>
                <a:cubicBezTo>
                  <a:pt x="1433" y="204"/>
                  <a:pt x="1433" y="205"/>
                  <a:pt x="1432" y="206"/>
                </a:cubicBezTo>
                <a:cubicBezTo>
                  <a:pt x="1433" y="206"/>
                  <a:pt x="1434" y="206"/>
                  <a:pt x="1434" y="206"/>
                </a:cubicBezTo>
                <a:close/>
                <a:moveTo>
                  <a:pt x="1440" y="220"/>
                </a:moveTo>
                <a:cubicBezTo>
                  <a:pt x="1441" y="220"/>
                  <a:pt x="1443" y="219"/>
                  <a:pt x="1444" y="219"/>
                </a:cubicBezTo>
                <a:cubicBezTo>
                  <a:pt x="1446" y="220"/>
                  <a:pt x="1446" y="220"/>
                  <a:pt x="1446" y="220"/>
                </a:cubicBezTo>
                <a:cubicBezTo>
                  <a:pt x="1444" y="222"/>
                  <a:pt x="1441" y="221"/>
                  <a:pt x="1440" y="220"/>
                </a:cubicBezTo>
                <a:close/>
                <a:moveTo>
                  <a:pt x="1422" y="155"/>
                </a:moveTo>
                <a:cubicBezTo>
                  <a:pt x="1422" y="155"/>
                  <a:pt x="1421" y="152"/>
                  <a:pt x="1418" y="153"/>
                </a:cubicBezTo>
                <a:cubicBezTo>
                  <a:pt x="1423" y="150"/>
                  <a:pt x="1423" y="150"/>
                  <a:pt x="1423" y="150"/>
                </a:cubicBezTo>
                <a:cubicBezTo>
                  <a:pt x="1422" y="152"/>
                  <a:pt x="1427" y="153"/>
                  <a:pt x="1428" y="152"/>
                </a:cubicBezTo>
                <a:cubicBezTo>
                  <a:pt x="1425" y="154"/>
                  <a:pt x="1428" y="154"/>
                  <a:pt x="1422" y="155"/>
                </a:cubicBezTo>
                <a:close/>
                <a:moveTo>
                  <a:pt x="1406" y="82"/>
                </a:moveTo>
                <a:cubicBezTo>
                  <a:pt x="1406" y="82"/>
                  <a:pt x="1406" y="79"/>
                  <a:pt x="1407" y="77"/>
                </a:cubicBezTo>
                <a:cubicBezTo>
                  <a:pt x="1408" y="75"/>
                  <a:pt x="1406" y="85"/>
                  <a:pt x="1411" y="76"/>
                </a:cubicBezTo>
                <a:cubicBezTo>
                  <a:pt x="1408" y="82"/>
                  <a:pt x="1407" y="83"/>
                  <a:pt x="1406" y="82"/>
                </a:cubicBezTo>
                <a:close/>
                <a:moveTo>
                  <a:pt x="1413" y="64"/>
                </a:moveTo>
                <a:cubicBezTo>
                  <a:pt x="1412" y="64"/>
                  <a:pt x="1412" y="64"/>
                  <a:pt x="1412" y="64"/>
                </a:cubicBezTo>
                <a:cubicBezTo>
                  <a:pt x="1411" y="65"/>
                  <a:pt x="1406" y="74"/>
                  <a:pt x="1408" y="67"/>
                </a:cubicBezTo>
                <a:cubicBezTo>
                  <a:pt x="1410" y="65"/>
                  <a:pt x="1408" y="69"/>
                  <a:pt x="1410" y="67"/>
                </a:cubicBezTo>
                <a:cubicBezTo>
                  <a:pt x="1412" y="61"/>
                  <a:pt x="1412" y="63"/>
                  <a:pt x="1412" y="64"/>
                </a:cubicBezTo>
                <a:cubicBezTo>
                  <a:pt x="1413" y="63"/>
                  <a:pt x="1413" y="64"/>
                  <a:pt x="1413" y="64"/>
                </a:cubicBezTo>
                <a:close/>
                <a:moveTo>
                  <a:pt x="1429" y="115"/>
                </a:moveTo>
                <a:cubicBezTo>
                  <a:pt x="1428" y="112"/>
                  <a:pt x="1428" y="112"/>
                  <a:pt x="1428" y="112"/>
                </a:cubicBezTo>
                <a:cubicBezTo>
                  <a:pt x="1427" y="112"/>
                  <a:pt x="1425" y="112"/>
                  <a:pt x="1423" y="113"/>
                </a:cubicBezTo>
                <a:cubicBezTo>
                  <a:pt x="1425" y="113"/>
                  <a:pt x="1427" y="114"/>
                  <a:pt x="1429" y="115"/>
                </a:cubicBezTo>
                <a:close/>
                <a:moveTo>
                  <a:pt x="1440" y="137"/>
                </a:moveTo>
                <a:cubicBezTo>
                  <a:pt x="1438" y="135"/>
                  <a:pt x="1438" y="135"/>
                  <a:pt x="1438" y="135"/>
                </a:cubicBezTo>
                <a:cubicBezTo>
                  <a:pt x="1437" y="136"/>
                  <a:pt x="1437" y="136"/>
                  <a:pt x="1437" y="136"/>
                </a:cubicBezTo>
                <a:cubicBezTo>
                  <a:pt x="1436" y="136"/>
                  <a:pt x="1434" y="137"/>
                  <a:pt x="1433" y="137"/>
                </a:cubicBezTo>
                <a:cubicBezTo>
                  <a:pt x="1432" y="136"/>
                  <a:pt x="1432" y="136"/>
                  <a:pt x="1432" y="136"/>
                </a:cubicBezTo>
                <a:cubicBezTo>
                  <a:pt x="1432" y="137"/>
                  <a:pt x="1432" y="137"/>
                  <a:pt x="1433" y="137"/>
                </a:cubicBezTo>
                <a:cubicBezTo>
                  <a:pt x="1433" y="138"/>
                  <a:pt x="1433" y="140"/>
                  <a:pt x="1437" y="139"/>
                </a:cubicBezTo>
                <a:cubicBezTo>
                  <a:pt x="1436" y="139"/>
                  <a:pt x="1435" y="136"/>
                  <a:pt x="1438" y="136"/>
                </a:cubicBezTo>
                <a:lnTo>
                  <a:pt x="1440" y="137"/>
                </a:lnTo>
                <a:close/>
                <a:moveTo>
                  <a:pt x="1454" y="182"/>
                </a:moveTo>
                <a:cubicBezTo>
                  <a:pt x="1453" y="181"/>
                  <a:pt x="1451" y="182"/>
                  <a:pt x="1454" y="179"/>
                </a:cubicBezTo>
                <a:cubicBezTo>
                  <a:pt x="1455" y="180"/>
                  <a:pt x="1455" y="181"/>
                  <a:pt x="1454" y="182"/>
                </a:cubicBezTo>
                <a:close/>
                <a:moveTo>
                  <a:pt x="1442" y="125"/>
                </a:moveTo>
                <a:cubicBezTo>
                  <a:pt x="1439" y="126"/>
                  <a:pt x="1439" y="123"/>
                  <a:pt x="1436" y="125"/>
                </a:cubicBezTo>
                <a:cubicBezTo>
                  <a:pt x="1435" y="126"/>
                  <a:pt x="1435" y="126"/>
                  <a:pt x="1435" y="126"/>
                </a:cubicBezTo>
                <a:cubicBezTo>
                  <a:pt x="1436" y="124"/>
                  <a:pt x="1427" y="127"/>
                  <a:pt x="1431" y="124"/>
                </a:cubicBezTo>
                <a:cubicBezTo>
                  <a:pt x="1431" y="125"/>
                  <a:pt x="1431" y="125"/>
                  <a:pt x="1431" y="125"/>
                </a:cubicBezTo>
                <a:cubicBezTo>
                  <a:pt x="1433" y="123"/>
                  <a:pt x="1438" y="126"/>
                  <a:pt x="1439" y="123"/>
                </a:cubicBezTo>
                <a:cubicBezTo>
                  <a:pt x="1440" y="121"/>
                  <a:pt x="1443" y="123"/>
                  <a:pt x="1442" y="125"/>
                </a:cubicBezTo>
                <a:close/>
                <a:moveTo>
                  <a:pt x="1463" y="184"/>
                </a:moveTo>
                <a:cubicBezTo>
                  <a:pt x="1462" y="182"/>
                  <a:pt x="1454" y="185"/>
                  <a:pt x="1457" y="181"/>
                </a:cubicBezTo>
                <a:cubicBezTo>
                  <a:pt x="1459" y="183"/>
                  <a:pt x="1466" y="180"/>
                  <a:pt x="1463" y="184"/>
                </a:cubicBezTo>
                <a:close/>
                <a:moveTo>
                  <a:pt x="1457" y="137"/>
                </a:moveTo>
                <a:cubicBezTo>
                  <a:pt x="1458" y="137"/>
                  <a:pt x="1458" y="137"/>
                  <a:pt x="1458" y="137"/>
                </a:cubicBezTo>
                <a:cubicBezTo>
                  <a:pt x="1455" y="135"/>
                  <a:pt x="1455" y="135"/>
                  <a:pt x="1455" y="135"/>
                </a:cubicBezTo>
                <a:cubicBezTo>
                  <a:pt x="1455" y="136"/>
                  <a:pt x="1455" y="136"/>
                  <a:pt x="1455" y="136"/>
                </a:cubicBezTo>
                <a:lnTo>
                  <a:pt x="1457" y="137"/>
                </a:lnTo>
                <a:close/>
                <a:moveTo>
                  <a:pt x="1418" y="196"/>
                </a:moveTo>
                <a:cubicBezTo>
                  <a:pt x="1418" y="196"/>
                  <a:pt x="1418" y="197"/>
                  <a:pt x="1419" y="197"/>
                </a:cubicBezTo>
                <a:cubicBezTo>
                  <a:pt x="1419" y="197"/>
                  <a:pt x="1419" y="196"/>
                  <a:pt x="1418" y="196"/>
                </a:cubicBezTo>
                <a:close/>
                <a:moveTo>
                  <a:pt x="1391" y="102"/>
                </a:moveTo>
                <a:cubicBezTo>
                  <a:pt x="1391" y="100"/>
                  <a:pt x="1392" y="99"/>
                  <a:pt x="1392" y="99"/>
                </a:cubicBezTo>
                <a:cubicBezTo>
                  <a:pt x="1391" y="100"/>
                  <a:pt x="1391" y="101"/>
                  <a:pt x="1391" y="102"/>
                </a:cubicBezTo>
                <a:close/>
                <a:moveTo>
                  <a:pt x="1387" y="107"/>
                </a:moveTo>
                <a:cubicBezTo>
                  <a:pt x="1387" y="107"/>
                  <a:pt x="1387" y="107"/>
                  <a:pt x="1387" y="107"/>
                </a:cubicBezTo>
                <a:cubicBezTo>
                  <a:pt x="1387" y="107"/>
                  <a:pt x="1387" y="107"/>
                  <a:pt x="1387" y="107"/>
                </a:cubicBezTo>
                <a:close/>
                <a:moveTo>
                  <a:pt x="1235" y="152"/>
                </a:moveTo>
                <a:cubicBezTo>
                  <a:pt x="1235" y="157"/>
                  <a:pt x="1236" y="152"/>
                  <a:pt x="1237" y="152"/>
                </a:cubicBezTo>
                <a:cubicBezTo>
                  <a:pt x="1236" y="152"/>
                  <a:pt x="1235" y="149"/>
                  <a:pt x="1235" y="152"/>
                </a:cubicBezTo>
                <a:close/>
                <a:moveTo>
                  <a:pt x="1240" y="141"/>
                </a:moveTo>
                <a:cubicBezTo>
                  <a:pt x="1240" y="143"/>
                  <a:pt x="1240" y="144"/>
                  <a:pt x="1239" y="145"/>
                </a:cubicBezTo>
                <a:cubicBezTo>
                  <a:pt x="1239" y="145"/>
                  <a:pt x="1240" y="144"/>
                  <a:pt x="1240" y="141"/>
                </a:cubicBezTo>
                <a:close/>
                <a:moveTo>
                  <a:pt x="1235" y="145"/>
                </a:moveTo>
                <a:cubicBezTo>
                  <a:pt x="1237" y="146"/>
                  <a:pt x="1238" y="146"/>
                  <a:pt x="1239" y="145"/>
                </a:cubicBezTo>
                <a:cubicBezTo>
                  <a:pt x="1238" y="145"/>
                  <a:pt x="1236" y="143"/>
                  <a:pt x="1235" y="145"/>
                </a:cubicBezTo>
                <a:close/>
                <a:moveTo>
                  <a:pt x="1261" y="137"/>
                </a:moveTo>
                <a:cubicBezTo>
                  <a:pt x="1261" y="140"/>
                  <a:pt x="1258" y="139"/>
                  <a:pt x="1258" y="139"/>
                </a:cubicBezTo>
                <a:cubicBezTo>
                  <a:pt x="1264" y="140"/>
                  <a:pt x="1259" y="145"/>
                  <a:pt x="1259" y="148"/>
                </a:cubicBezTo>
                <a:cubicBezTo>
                  <a:pt x="1262" y="146"/>
                  <a:pt x="1261" y="142"/>
                  <a:pt x="1261" y="137"/>
                </a:cubicBezTo>
                <a:close/>
                <a:moveTo>
                  <a:pt x="1267" y="133"/>
                </a:moveTo>
                <a:cubicBezTo>
                  <a:pt x="1266" y="133"/>
                  <a:pt x="1266" y="133"/>
                  <a:pt x="1265" y="133"/>
                </a:cubicBezTo>
                <a:cubicBezTo>
                  <a:pt x="1266" y="134"/>
                  <a:pt x="1267" y="134"/>
                  <a:pt x="1267" y="133"/>
                </a:cubicBezTo>
                <a:close/>
                <a:moveTo>
                  <a:pt x="1270" y="135"/>
                </a:moveTo>
                <a:cubicBezTo>
                  <a:pt x="1271" y="134"/>
                  <a:pt x="1271" y="131"/>
                  <a:pt x="1271" y="128"/>
                </a:cubicBezTo>
                <a:cubicBezTo>
                  <a:pt x="1268" y="126"/>
                  <a:pt x="1268" y="132"/>
                  <a:pt x="1267" y="133"/>
                </a:cubicBezTo>
                <a:cubicBezTo>
                  <a:pt x="1268" y="133"/>
                  <a:pt x="1269" y="132"/>
                  <a:pt x="1270" y="135"/>
                </a:cubicBezTo>
                <a:close/>
                <a:moveTo>
                  <a:pt x="1323" y="135"/>
                </a:moveTo>
                <a:cubicBezTo>
                  <a:pt x="1322" y="135"/>
                  <a:pt x="1322" y="135"/>
                  <a:pt x="1322" y="137"/>
                </a:cubicBezTo>
                <a:cubicBezTo>
                  <a:pt x="1325" y="136"/>
                  <a:pt x="1325" y="136"/>
                  <a:pt x="1325" y="136"/>
                </a:cubicBezTo>
                <a:cubicBezTo>
                  <a:pt x="1325" y="135"/>
                  <a:pt x="1323" y="135"/>
                  <a:pt x="1323" y="135"/>
                </a:cubicBezTo>
                <a:close/>
                <a:moveTo>
                  <a:pt x="1328" y="122"/>
                </a:moveTo>
                <a:cubicBezTo>
                  <a:pt x="1330" y="121"/>
                  <a:pt x="1331" y="126"/>
                  <a:pt x="1332" y="125"/>
                </a:cubicBezTo>
                <a:cubicBezTo>
                  <a:pt x="1329" y="118"/>
                  <a:pt x="1329" y="118"/>
                  <a:pt x="1329" y="118"/>
                </a:cubicBezTo>
                <a:lnTo>
                  <a:pt x="1328" y="122"/>
                </a:lnTo>
                <a:close/>
                <a:moveTo>
                  <a:pt x="1314" y="91"/>
                </a:moveTo>
                <a:cubicBezTo>
                  <a:pt x="1314" y="92"/>
                  <a:pt x="1314" y="92"/>
                  <a:pt x="1314" y="92"/>
                </a:cubicBezTo>
                <a:cubicBezTo>
                  <a:pt x="1314" y="92"/>
                  <a:pt x="1314" y="92"/>
                  <a:pt x="1314" y="91"/>
                </a:cubicBezTo>
                <a:close/>
                <a:moveTo>
                  <a:pt x="1340" y="124"/>
                </a:moveTo>
                <a:cubicBezTo>
                  <a:pt x="1342" y="132"/>
                  <a:pt x="1342" y="132"/>
                  <a:pt x="1342" y="132"/>
                </a:cubicBezTo>
                <a:cubicBezTo>
                  <a:pt x="1343" y="129"/>
                  <a:pt x="1341" y="124"/>
                  <a:pt x="1340" y="124"/>
                </a:cubicBezTo>
                <a:close/>
                <a:moveTo>
                  <a:pt x="1350" y="126"/>
                </a:moveTo>
                <a:cubicBezTo>
                  <a:pt x="1350" y="128"/>
                  <a:pt x="1350" y="128"/>
                  <a:pt x="1350" y="128"/>
                </a:cubicBezTo>
                <a:cubicBezTo>
                  <a:pt x="1352" y="125"/>
                  <a:pt x="1352" y="125"/>
                  <a:pt x="1352" y="125"/>
                </a:cubicBezTo>
                <a:lnTo>
                  <a:pt x="1350" y="126"/>
                </a:lnTo>
                <a:close/>
                <a:moveTo>
                  <a:pt x="1358" y="118"/>
                </a:moveTo>
                <a:cubicBezTo>
                  <a:pt x="1359" y="119"/>
                  <a:pt x="1359" y="119"/>
                  <a:pt x="1359" y="119"/>
                </a:cubicBezTo>
                <a:cubicBezTo>
                  <a:pt x="1360" y="117"/>
                  <a:pt x="1360" y="117"/>
                  <a:pt x="1360" y="117"/>
                </a:cubicBezTo>
                <a:lnTo>
                  <a:pt x="1358" y="118"/>
                </a:lnTo>
                <a:close/>
                <a:moveTo>
                  <a:pt x="1402" y="118"/>
                </a:moveTo>
                <a:cubicBezTo>
                  <a:pt x="1408" y="114"/>
                  <a:pt x="1405" y="112"/>
                  <a:pt x="1406" y="110"/>
                </a:cubicBezTo>
                <a:cubicBezTo>
                  <a:pt x="1402" y="114"/>
                  <a:pt x="1403" y="114"/>
                  <a:pt x="1404" y="114"/>
                </a:cubicBezTo>
                <a:cubicBezTo>
                  <a:pt x="1405" y="114"/>
                  <a:pt x="1405" y="115"/>
                  <a:pt x="1402" y="118"/>
                </a:cubicBezTo>
                <a:close/>
                <a:moveTo>
                  <a:pt x="1420" y="191"/>
                </a:moveTo>
                <a:cubicBezTo>
                  <a:pt x="1417" y="187"/>
                  <a:pt x="1417" y="187"/>
                  <a:pt x="1417" y="187"/>
                </a:cubicBezTo>
                <a:cubicBezTo>
                  <a:pt x="1416" y="191"/>
                  <a:pt x="1417" y="188"/>
                  <a:pt x="1420" y="191"/>
                </a:cubicBezTo>
                <a:close/>
              </a:path>
            </a:pathLst>
          </a:custGeom>
          <a:gradFill>
            <a:gsLst>
              <a:gs pos="0">
                <a:srgbClr val="16B800"/>
              </a:gs>
              <a:gs pos="100000">
                <a:srgbClr val="00680A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705600" y="1676400"/>
            <a:ext cx="1905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Text Title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Here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</a:rPr>
              <a:t>This is a sample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</a:rPr>
              <a:t> text, insert your own text here.</a:t>
            </a:r>
            <a:endParaRPr lang="en-US" sz="1600" b="0" kern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</a:t>
            </a:r>
            <a:r>
              <a:rPr lang="en-US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</a:t>
            </a:r>
            <a:r>
              <a:rPr lang="en-US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</a:t>
            </a:r>
            <a:r>
              <a:rPr lang="en-US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</p:txBody>
      </p:sp>
      <p:sp>
        <p:nvSpPr>
          <p:cNvPr id="1029" name="Title 1028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4000" smtClean="0"/>
              <a:t>Curva de Crecimiento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76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39"/>
          <p:cNvSpPr>
            <a:spLocks/>
          </p:cNvSpPr>
          <p:nvPr/>
        </p:nvSpPr>
        <p:spPr bwMode="auto">
          <a:xfrm>
            <a:off x="423332" y="1262185"/>
            <a:ext cx="5577840" cy="4809744"/>
          </a:xfrm>
          <a:custGeom>
            <a:avLst/>
            <a:gdLst>
              <a:gd name="T0" fmla="*/ 190 w 1901"/>
              <a:gd name="T1" fmla="*/ 82 h 1649"/>
              <a:gd name="T2" fmla="*/ 1840 w 1901"/>
              <a:gd name="T3" fmla="*/ 101 h 1649"/>
              <a:gd name="T4" fmla="*/ 1840 w 1901"/>
              <a:gd name="T5" fmla="*/ 1566 h 1649"/>
              <a:gd name="T6" fmla="*/ 122 w 1901"/>
              <a:gd name="T7" fmla="*/ 1566 h 1649"/>
              <a:gd name="T8" fmla="*/ 152 w 1901"/>
              <a:gd name="T9" fmla="*/ 125 h 1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1" h="1649">
                <a:moveTo>
                  <a:pt x="190" y="82"/>
                </a:moveTo>
                <a:cubicBezTo>
                  <a:pt x="190" y="82"/>
                  <a:pt x="1747" y="0"/>
                  <a:pt x="1840" y="101"/>
                </a:cubicBezTo>
                <a:cubicBezTo>
                  <a:pt x="1897" y="163"/>
                  <a:pt x="1901" y="799"/>
                  <a:pt x="1840" y="1566"/>
                </a:cubicBezTo>
                <a:cubicBezTo>
                  <a:pt x="1835" y="1635"/>
                  <a:pt x="145" y="1649"/>
                  <a:pt x="122" y="1566"/>
                </a:cubicBezTo>
                <a:cubicBezTo>
                  <a:pt x="0" y="1123"/>
                  <a:pt x="152" y="125"/>
                  <a:pt x="152" y="125"/>
                </a:cubicBezTo>
              </a:path>
            </a:pathLst>
          </a:custGeom>
          <a:solidFill>
            <a:schemeClr val="bg1">
              <a:alpha val="70000"/>
            </a:schemeClr>
          </a:solidFill>
          <a:ln w="9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8"/>
          <p:cNvSpPr>
            <a:spLocks noEditPoints="1"/>
          </p:cNvSpPr>
          <p:nvPr/>
        </p:nvSpPr>
        <p:spPr bwMode="auto">
          <a:xfrm>
            <a:off x="606425" y="1365250"/>
            <a:ext cx="5392737" cy="4672013"/>
          </a:xfrm>
          <a:custGeom>
            <a:avLst/>
            <a:gdLst>
              <a:gd name="T0" fmla="*/ 268 w 1852"/>
              <a:gd name="T1" fmla="*/ 38 h 1605"/>
              <a:gd name="T2" fmla="*/ 1809 w 1852"/>
              <a:gd name="T3" fmla="*/ 1058 h 1605"/>
              <a:gd name="T4" fmla="*/ 1824 w 1852"/>
              <a:gd name="T5" fmla="*/ 1293 h 1605"/>
              <a:gd name="T6" fmla="*/ 1803 w 1852"/>
              <a:gd name="T7" fmla="*/ 1291 h 1605"/>
              <a:gd name="T8" fmla="*/ 83 w 1852"/>
              <a:gd name="T9" fmla="*/ 114 h 1605"/>
              <a:gd name="T10" fmla="*/ 48 w 1852"/>
              <a:gd name="T11" fmla="*/ 1520 h 1605"/>
              <a:gd name="T12" fmla="*/ 132 w 1852"/>
              <a:gd name="T13" fmla="*/ 1568 h 1605"/>
              <a:gd name="T14" fmla="*/ 962 w 1852"/>
              <a:gd name="T15" fmla="*/ 1598 h 1605"/>
              <a:gd name="T16" fmla="*/ 1521 w 1852"/>
              <a:gd name="T17" fmla="*/ 1583 h 1605"/>
              <a:gd name="T18" fmla="*/ 1803 w 1852"/>
              <a:gd name="T19" fmla="*/ 1539 h 1605"/>
              <a:gd name="T20" fmla="*/ 1830 w 1852"/>
              <a:gd name="T21" fmla="*/ 1173 h 1605"/>
              <a:gd name="T22" fmla="*/ 1839 w 1852"/>
              <a:gd name="T23" fmla="*/ 249 h 1605"/>
              <a:gd name="T24" fmla="*/ 1793 w 1852"/>
              <a:gd name="T25" fmla="*/ 48 h 1605"/>
              <a:gd name="T26" fmla="*/ 1064 w 1852"/>
              <a:gd name="T27" fmla="*/ 7 h 1605"/>
              <a:gd name="T28" fmla="*/ 454 w 1852"/>
              <a:gd name="T29" fmla="*/ 32 h 1605"/>
              <a:gd name="T30" fmla="*/ 703 w 1852"/>
              <a:gd name="T31" fmla="*/ 24 h 1605"/>
              <a:gd name="T32" fmla="*/ 1490 w 1852"/>
              <a:gd name="T33" fmla="*/ 28 h 1605"/>
              <a:gd name="T34" fmla="*/ 1799 w 1852"/>
              <a:gd name="T35" fmla="*/ 98 h 1605"/>
              <a:gd name="T36" fmla="*/ 1698 w 1852"/>
              <a:gd name="T37" fmla="*/ 44 h 1605"/>
              <a:gd name="T38" fmla="*/ 1810 w 1852"/>
              <a:gd name="T39" fmla="*/ 138 h 1605"/>
              <a:gd name="T40" fmla="*/ 1826 w 1852"/>
              <a:gd name="T41" fmla="*/ 718 h 1605"/>
              <a:gd name="T42" fmla="*/ 1809 w 1852"/>
              <a:gd name="T43" fmla="*/ 1058 h 1605"/>
              <a:gd name="T44" fmla="*/ 1787 w 1852"/>
              <a:gd name="T45" fmla="*/ 1399 h 1605"/>
              <a:gd name="T46" fmla="*/ 1762 w 1852"/>
              <a:gd name="T47" fmla="*/ 1536 h 1605"/>
              <a:gd name="T48" fmla="*/ 1701 w 1852"/>
              <a:gd name="T49" fmla="*/ 1541 h 1605"/>
              <a:gd name="T50" fmla="*/ 1332 w 1852"/>
              <a:gd name="T51" fmla="*/ 1557 h 1605"/>
              <a:gd name="T52" fmla="*/ 655 w 1852"/>
              <a:gd name="T53" fmla="*/ 1571 h 1605"/>
              <a:gd name="T54" fmla="*/ 218 w 1852"/>
              <a:gd name="T55" fmla="*/ 1553 h 1605"/>
              <a:gd name="T56" fmla="*/ 52 w 1852"/>
              <a:gd name="T57" fmla="*/ 1355 h 1605"/>
              <a:gd name="T58" fmla="*/ 26 w 1852"/>
              <a:gd name="T59" fmla="*/ 861 h 1605"/>
              <a:gd name="T60" fmla="*/ 57 w 1852"/>
              <a:gd name="T61" fmla="*/ 478 h 1605"/>
              <a:gd name="T62" fmla="*/ 85 w 1852"/>
              <a:gd name="T63" fmla="*/ 140 h 1605"/>
              <a:gd name="T64" fmla="*/ 32 w 1852"/>
              <a:gd name="T65" fmla="*/ 400 h 1605"/>
              <a:gd name="T66" fmla="*/ 4 w 1852"/>
              <a:gd name="T67" fmla="*/ 826 h 1605"/>
              <a:gd name="T68" fmla="*/ 19 w 1852"/>
              <a:gd name="T69" fmla="*/ 1337 h 1605"/>
              <a:gd name="T70" fmla="*/ 1279 w 1852"/>
              <a:gd name="T71" fmla="*/ 1569 h 1605"/>
              <a:gd name="T72" fmla="*/ 546 w 1852"/>
              <a:gd name="T73" fmla="*/ 1588 h 1605"/>
              <a:gd name="T74" fmla="*/ 1821 w 1852"/>
              <a:gd name="T75" fmla="*/ 1253 h 1605"/>
              <a:gd name="T76" fmla="*/ 1841 w 1852"/>
              <a:gd name="T77" fmla="*/ 760 h 1605"/>
              <a:gd name="T78" fmla="*/ 1841 w 1852"/>
              <a:gd name="T79" fmla="*/ 859 h 1605"/>
              <a:gd name="T80" fmla="*/ 1843 w 1852"/>
              <a:gd name="T81" fmla="*/ 523 h 1605"/>
              <a:gd name="T82" fmla="*/ 1745 w 1852"/>
              <a:gd name="T83" fmla="*/ 44 h 1605"/>
              <a:gd name="T84" fmla="*/ 1734 w 1852"/>
              <a:gd name="T85" fmla="*/ 40 h 1605"/>
              <a:gd name="T86" fmla="*/ 1830 w 1852"/>
              <a:gd name="T87" fmla="*/ 518 h 1605"/>
              <a:gd name="T88" fmla="*/ 1798 w 1852"/>
              <a:gd name="T89" fmla="*/ 1417 h 1605"/>
              <a:gd name="T90" fmla="*/ 111 w 1852"/>
              <a:gd name="T91" fmla="*/ 1537 h 1605"/>
              <a:gd name="T92" fmla="*/ 33 w 1852"/>
              <a:gd name="T93" fmla="*/ 796 h 1605"/>
              <a:gd name="T94" fmla="*/ 48 w 1852"/>
              <a:gd name="T95" fmla="*/ 463 h 1605"/>
              <a:gd name="T96" fmla="*/ 30 w 1852"/>
              <a:gd name="T97" fmla="*/ 677 h 1605"/>
              <a:gd name="T98" fmla="*/ 59 w 1852"/>
              <a:gd name="T99" fmla="*/ 1473 h 1605"/>
              <a:gd name="T100" fmla="*/ 589 w 1852"/>
              <a:gd name="T101" fmla="*/ 1583 h 1605"/>
              <a:gd name="T102" fmla="*/ 234 w 1852"/>
              <a:gd name="T103" fmla="*/ 1568 h 1605"/>
              <a:gd name="T104" fmla="*/ 405 w 1852"/>
              <a:gd name="T105" fmla="*/ 1583 h 1605"/>
              <a:gd name="T106" fmla="*/ 31 w 1852"/>
              <a:gd name="T107" fmla="*/ 862 h 1605"/>
              <a:gd name="T108" fmla="*/ 562 w 1852"/>
              <a:gd name="T109" fmla="*/ 30 h 1605"/>
              <a:gd name="T110" fmla="*/ 961 w 1852"/>
              <a:gd name="T111" fmla="*/ 18 h 1605"/>
              <a:gd name="T112" fmla="*/ 1821 w 1852"/>
              <a:gd name="T113" fmla="*/ 269 h 1605"/>
              <a:gd name="T114" fmla="*/ 1822 w 1852"/>
              <a:gd name="T115" fmla="*/ 579 h 1605"/>
              <a:gd name="T116" fmla="*/ 28 w 1852"/>
              <a:gd name="T117" fmla="*/ 925 h 1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852" h="1605">
                <a:moveTo>
                  <a:pt x="268" y="42"/>
                </a:moveTo>
                <a:cubicBezTo>
                  <a:pt x="280" y="41"/>
                  <a:pt x="280" y="41"/>
                  <a:pt x="280" y="41"/>
                </a:cubicBezTo>
                <a:cubicBezTo>
                  <a:pt x="285" y="41"/>
                  <a:pt x="279" y="41"/>
                  <a:pt x="268" y="42"/>
                </a:cubicBezTo>
                <a:close/>
                <a:moveTo>
                  <a:pt x="121" y="50"/>
                </a:moveTo>
                <a:cubicBezTo>
                  <a:pt x="121" y="50"/>
                  <a:pt x="121" y="50"/>
                  <a:pt x="121" y="50"/>
                </a:cubicBezTo>
                <a:cubicBezTo>
                  <a:pt x="162" y="48"/>
                  <a:pt x="227" y="45"/>
                  <a:pt x="268" y="42"/>
                </a:cubicBezTo>
                <a:cubicBezTo>
                  <a:pt x="232" y="43"/>
                  <a:pt x="134" y="45"/>
                  <a:pt x="121" y="50"/>
                </a:cubicBezTo>
                <a:close/>
                <a:moveTo>
                  <a:pt x="287" y="33"/>
                </a:moveTo>
                <a:cubicBezTo>
                  <a:pt x="236" y="37"/>
                  <a:pt x="236" y="37"/>
                  <a:pt x="236" y="37"/>
                </a:cubicBezTo>
                <a:cubicBezTo>
                  <a:pt x="266" y="37"/>
                  <a:pt x="260" y="35"/>
                  <a:pt x="287" y="33"/>
                </a:cubicBezTo>
                <a:close/>
                <a:moveTo>
                  <a:pt x="268" y="38"/>
                </a:moveTo>
                <a:cubicBezTo>
                  <a:pt x="271" y="40"/>
                  <a:pt x="271" y="40"/>
                  <a:pt x="271" y="40"/>
                </a:cubicBezTo>
                <a:cubicBezTo>
                  <a:pt x="298" y="37"/>
                  <a:pt x="298" y="37"/>
                  <a:pt x="298" y="37"/>
                </a:cubicBezTo>
                <a:lnTo>
                  <a:pt x="268" y="38"/>
                </a:lnTo>
                <a:close/>
                <a:moveTo>
                  <a:pt x="1804" y="1145"/>
                </a:moveTo>
                <a:cubicBezTo>
                  <a:pt x="1804" y="1139"/>
                  <a:pt x="1803" y="1136"/>
                  <a:pt x="1802" y="1139"/>
                </a:cubicBezTo>
                <a:lnTo>
                  <a:pt x="1804" y="1145"/>
                </a:lnTo>
                <a:close/>
                <a:moveTo>
                  <a:pt x="1804" y="1264"/>
                </a:moveTo>
                <a:cubicBezTo>
                  <a:pt x="1803" y="1288"/>
                  <a:pt x="1803" y="1288"/>
                  <a:pt x="1803" y="1288"/>
                </a:cubicBezTo>
                <a:cubicBezTo>
                  <a:pt x="1804" y="1281"/>
                  <a:pt x="1804" y="1275"/>
                  <a:pt x="1804" y="1264"/>
                </a:cubicBezTo>
                <a:close/>
                <a:moveTo>
                  <a:pt x="1810" y="1037"/>
                </a:moveTo>
                <a:cubicBezTo>
                  <a:pt x="1809" y="1058"/>
                  <a:pt x="1809" y="1058"/>
                  <a:pt x="1809" y="1058"/>
                </a:cubicBezTo>
                <a:cubicBezTo>
                  <a:pt x="1810" y="1052"/>
                  <a:pt x="1810" y="1044"/>
                  <a:pt x="1810" y="1037"/>
                </a:cubicBezTo>
                <a:close/>
                <a:moveTo>
                  <a:pt x="1461" y="24"/>
                </a:moveTo>
                <a:cubicBezTo>
                  <a:pt x="1409" y="26"/>
                  <a:pt x="1409" y="26"/>
                  <a:pt x="1409" y="26"/>
                </a:cubicBezTo>
                <a:cubicBezTo>
                  <a:pt x="1447" y="28"/>
                  <a:pt x="1450" y="25"/>
                  <a:pt x="1461" y="24"/>
                </a:cubicBezTo>
                <a:close/>
                <a:moveTo>
                  <a:pt x="1513" y="1581"/>
                </a:moveTo>
                <a:cubicBezTo>
                  <a:pt x="1507" y="1580"/>
                  <a:pt x="1507" y="1580"/>
                  <a:pt x="1507" y="1580"/>
                </a:cubicBezTo>
                <a:cubicBezTo>
                  <a:pt x="1502" y="1581"/>
                  <a:pt x="1499" y="1582"/>
                  <a:pt x="1513" y="1581"/>
                </a:cubicBezTo>
                <a:close/>
                <a:moveTo>
                  <a:pt x="1824" y="1293"/>
                </a:moveTo>
                <a:cubicBezTo>
                  <a:pt x="1823" y="1293"/>
                  <a:pt x="1822" y="1294"/>
                  <a:pt x="1822" y="1296"/>
                </a:cubicBezTo>
                <a:cubicBezTo>
                  <a:pt x="1822" y="1302"/>
                  <a:pt x="1822" y="1302"/>
                  <a:pt x="1822" y="1302"/>
                </a:cubicBezTo>
                <a:lnTo>
                  <a:pt x="1824" y="1293"/>
                </a:lnTo>
                <a:close/>
                <a:moveTo>
                  <a:pt x="1817" y="954"/>
                </a:moveTo>
                <a:cubicBezTo>
                  <a:pt x="1817" y="953"/>
                  <a:pt x="1817" y="953"/>
                  <a:pt x="1817" y="953"/>
                </a:cubicBezTo>
                <a:cubicBezTo>
                  <a:pt x="1817" y="936"/>
                  <a:pt x="1817" y="936"/>
                  <a:pt x="1817" y="936"/>
                </a:cubicBezTo>
                <a:cubicBezTo>
                  <a:pt x="1816" y="945"/>
                  <a:pt x="1816" y="951"/>
                  <a:pt x="1817" y="954"/>
                </a:cubicBezTo>
                <a:close/>
                <a:moveTo>
                  <a:pt x="1346" y="1591"/>
                </a:moveTo>
                <a:cubicBezTo>
                  <a:pt x="1339" y="1592"/>
                  <a:pt x="1332" y="1593"/>
                  <a:pt x="1325" y="1594"/>
                </a:cubicBezTo>
                <a:cubicBezTo>
                  <a:pt x="1341" y="1593"/>
                  <a:pt x="1349" y="1591"/>
                  <a:pt x="1346" y="1591"/>
                </a:cubicBezTo>
                <a:close/>
                <a:moveTo>
                  <a:pt x="1803" y="1291"/>
                </a:moveTo>
                <a:cubicBezTo>
                  <a:pt x="1803" y="1291"/>
                  <a:pt x="1803" y="1291"/>
                  <a:pt x="1803" y="1291"/>
                </a:cubicBezTo>
                <a:cubicBezTo>
                  <a:pt x="1803" y="1288"/>
                  <a:pt x="1803" y="1288"/>
                  <a:pt x="1803" y="1288"/>
                </a:cubicBezTo>
                <a:lnTo>
                  <a:pt x="1803" y="1291"/>
                </a:lnTo>
                <a:close/>
                <a:moveTo>
                  <a:pt x="1832" y="1122"/>
                </a:moveTo>
                <a:cubicBezTo>
                  <a:pt x="1832" y="1149"/>
                  <a:pt x="1832" y="1149"/>
                  <a:pt x="1832" y="1149"/>
                </a:cubicBezTo>
                <a:cubicBezTo>
                  <a:pt x="1833" y="1138"/>
                  <a:pt x="1833" y="1128"/>
                  <a:pt x="1832" y="1122"/>
                </a:cubicBezTo>
                <a:close/>
                <a:moveTo>
                  <a:pt x="1461" y="24"/>
                </a:moveTo>
                <a:cubicBezTo>
                  <a:pt x="1478" y="24"/>
                  <a:pt x="1478" y="24"/>
                  <a:pt x="1478" y="24"/>
                </a:cubicBezTo>
                <a:cubicBezTo>
                  <a:pt x="1470" y="23"/>
                  <a:pt x="1465" y="24"/>
                  <a:pt x="1461" y="24"/>
                </a:cubicBezTo>
                <a:close/>
                <a:moveTo>
                  <a:pt x="418" y="38"/>
                </a:moveTo>
                <a:cubicBezTo>
                  <a:pt x="434" y="37"/>
                  <a:pt x="438" y="36"/>
                  <a:pt x="441" y="35"/>
                </a:cubicBezTo>
                <a:cubicBezTo>
                  <a:pt x="432" y="36"/>
                  <a:pt x="424" y="36"/>
                  <a:pt x="418" y="38"/>
                </a:cubicBezTo>
                <a:close/>
                <a:moveTo>
                  <a:pt x="82" y="121"/>
                </a:moveTo>
                <a:cubicBezTo>
                  <a:pt x="83" y="114"/>
                  <a:pt x="83" y="114"/>
                  <a:pt x="83" y="114"/>
                </a:cubicBezTo>
                <a:cubicBezTo>
                  <a:pt x="82" y="117"/>
                  <a:pt x="82" y="119"/>
                  <a:pt x="82" y="121"/>
                </a:cubicBezTo>
                <a:close/>
                <a:moveTo>
                  <a:pt x="36" y="752"/>
                </a:moveTo>
                <a:cubicBezTo>
                  <a:pt x="36" y="755"/>
                  <a:pt x="37" y="758"/>
                  <a:pt x="37" y="761"/>
                </a:cubicBezTo>
                <a:cubicBezTo>
                  <a:pt x="38" y="755"/>
                  <a:pt x="37" y="752"/>
                  <a:pt x="36" y="752"/>
                </a:cubicBezTo>
                <a:close/>
                <a:moveTo>
                  <a:pt x="12" y="1307"/>
                </a:moveTo>
                <a:cubicBezTo>
                  <a:pt x="17" y="1344"/>
                  <a:pt x="23" y="1380"/>
                  <a:pt x="30" y="1416"/>
                </a:cubicBezTo>
                <a:cubicBezTo>
                  <a:pt x="29" y="1419"/>
                  <a:pt x="37" y="1467"/>
                  <a:pt x="29" y="1434"/>
                </a:cubicBezTo>
                <a:cubicBezTo>
                  <a:pt x="33" y="1448"/>
                  <a:pt x="36" y="1462"/>
                  <a:pt x="40" y="1476"/>
                </a:cubicBezTo>
                <a:cubicBezTo>
                  <a:pt x="38" y="1473"/>
                  <a:pt x="38" y="1473"/>
                  <a:pt x="38" y="1473"/>
                </a:cubicBezTo>
                <a:cubicBezTo>
                  <a:pt x="40" y="1483"/>
                  <a:pt x="42" y="1494"/>
                  <a:pt x="45" y="1504"/>
                </a:cubicBezTo>
                <a:cubicBezTo>
                  <a:pt x="46" y="1510"/>
                  <a:pt x="47" y="1515"/>
                  <a:pt x="48" y="1520"/>
                </a:cubicBezTo>
                <a:cubicBezTo>
                  <a:pt x="49" y="1522"/>
                  <a:pt x="49" y="1522"/>
                  <a:pt x="49" y="1522"/>
                </a:cubicBezTo>
                <a:cubicBezTo>
                  <a:pt x="49" y="1523"/>
                  <a:pt x="50" y="1524"/>
                  <a:pt x="50" y="1525"/>
                </a:cubicBezTo>
                <a:cubicBezTo>
                  <a:pt x="52" y="1533"/>
                  <a:pt x="52" y="1533"/>
                  <a:pt x="52" y="1533"/>
                </a:cubicBezTo>
                <a:cubicBezTo>
                  <a:pt x="54" y="1537"/>
                  <a:pt x="57" y="1541"/>
                  <a:pt x="61" y="1544"/>
                </a:cubicBezTo>
                <a:cubicBezTo>
                  <a:pt x="65" y="1547"/>
                  <a:pt x="69" y="1550"/>
                  <a:pt x="73" y="1552"/>
                </a:cubicBezTo>
                <a:cubicBezTo>
                  <a:pt x="75" y="1553"/>
                  <a:pt x="75" y="1553"/>
                  <a:pt x="75" y="1553"/>
                </a:cubicBezTo>
                <a:cubicBezTo>
                  <a:pt x="76" y="1554"/>
                  <a:pt x="76" y="1554"/>
                  <a:pt x="76" y="1554"/>
                </a:cubicBezTo>
                <a:cubicBezTo>
                  <a:pt x="79" y="1555"/>
                  <a:pt x="79" y="1555"/>
                  <a:pt x="79" y="1555"/>
                </a:cubicBezTo>
                <a:cubicBezTo>
                  <a:pt x="80" y="1555"/>
                  <a:pt x="82" y="1556"/>
                  <a:pt x="83" y="1556"/>
                </a:cubicBezTo>
                <a:cubicBezTo>
                  <a:pt x="89" y="1559"/>
                  <a:pt x="94" y="1560"/>
                  <a:pt x="100" y="1562"/>
                </a:cubicBezTo>
                <a:cubicBezTo>
                  <a:pt x="111" y="1564"/>
                  <a:pt x="121" y="1566"/>
                  <a:pt x="132" y="1568"/>
                </a:cubicBezTo>
                <a:cubicBezTo>
                  <a:pt x="173" y="1575"/>
                  <a:pt x="213" y="1577"/>
                  <a:pt x="252" y="1580"/>
                </a:cubicBezTo>
                <a:cubicBezTo>
                  <a:pt x="332" y="1585"/>
                  <a:pt x="411" y="1587"/>
                  <a:pt x="496" y="1594"/>
                </a:cubicBezTo>
                <a:cubicBezTo>
                  <a:pt x="493" y="1595"/>
                  <a:pt x="493" y="1595"/>
                  <a:pt x="493" y="1595"/>
                </a:cubicBezTo>
                <a:cubicBezTo>
                  <a:pt x="526" y="1594"/>
                  <a:pt x="560" y="1594"/>
                  <a:pt x="593" y="1593"/>
                </a:cubicBezTo>
                <a:cubicBezTo>
                  <a:pt x="611" y="1594"/>
                  <a:pt x="616" y="1597"/>
                  <a:pt x="646" y="1599"/>
                </a:cubicBezTo>
                <a:cubicBezTo>
                  <a:pt x="632" y="1595"/>
                  <a:pt x="703" y="1600"/>
                  <a:pt x="722" y="1597"/>
                </a:cubicBezTo>
                <a:cubicBezTo>
                  <a:pt x="746" y="1599"/>
                  <a:pt x="722" y="1599"/>
                  <a:pt x="715" y="1600"/>
                </a:cubicBezTo>
                <a:cubicBezTo>
                  <a:pt x="811" y="1605"/>
                  <a:pt x="887" y="1600"/>
                  <a:pt x="992" y="1601"/>
                </a:cubicBezTo>
                <a:cubicBezTo>
                  <a:pt x="888" y="1597"/>
                  <a:pt x="887" y="1598"/>
                  <a:pt x="816" y="1596"/>
                </a:cubicBezTo>
                <a:cubicBezTo>
                  <a:pt x="900" y="1594"/>
                  <a:pt x="914" y="1598"/>
                  <a:pt x="1005" y="1596"/>
                </a:cubicBezTo>
                <a:cubicBezTo>
                  <a:pt x="962" y="1598"/>
                  <a:pt x="962" y="1598"/>
                  <a:pt x="962" y="1598"/>
                </a:cubicBezTo>
                <a:cubicBezTo>
                  <a:pt x="1009" y="1603"/>
                  <a:pt x="1101" y="1594"/>
                  <a:pt x="1115" y="1599"/>
                </a:cubicBezTo>
                <a:cubicBezTo>
                  <a:pt x="1169" y="1597"/>
                  <a:pt x="1216" y="1591"/>
                  <a:pt x="1281" y="1590"/>
                </a:cubicBezTo>
                <a:cubicBezTo>
                  <a:pt x="1253" y="1596"/>
                  <a:pt x="1253" y="1596"/>
                  <a:pt x="1253" y="1596"/>
                </a:cubicBezTo>
                <a:cubicBezTo>
                  <a:pt x="1314" y="1594"/>
                  <a:pt x="1314" y="1594"/>
                  <a:pt x="1314" y="1594"/>
                </a:cubicBezTo>
                <a:cubicBezTo>
                  <a:pt x="1314" y="1590"/>
                  <a:pt x="1314" y="1590"/>
                  <a:pt x="1314" y="1590"/>
                </a:cubicBezTo>
                <a:cubicBezTo>
                  <a:pt x="1334" y="1590"/>
                  <a:pt x="1344" y="1590"/>
                  <a:pt x="1346" y="1591"/>
                </a:cubicBezTo>
                <a:cubicBezTo>
                  <a:pt x="1387" y="1585"/>
                  <a:pt x="1445" y="1585"/>
                  <a:pt x="1501" y="1579"/>
                </a:cubicBezTo>
                <a:cubicBezTo>
                  <a:pt x="1507" y="1580"/>
                  <a:pt x="1507" y="1580"/>
                  <a:pt x="1507" y="1580"/>
                </a:cubicBezTo>
                <a:cubicBezTo>
                  <a:pt x="1512" y="1579"/>
                  <a:pt x="1518" y="1579"/>
                  <a:pt x="1519" y="1578"/>
                </a:cubicBezTo>
                <a:cubicBezTo>
                  <a:pt x="1530" y="1581"/>
                  <a:pt x="1576" y="1577"/>
                  <a:pt x="1578" y="1579"/>
                </a:cubicBezTo>
                <a:cubicBezTo>
                  <a:pt x="1560" y="1581"/>
                  <a:pt x="1518" y="1585"/>
                  <a:pt x="1521" y="1583"/>
                </a:cubicBezTo>
                <a:cubicBezTo>
                  <a:pt x="1498" y="1586"/>
                  <a:pt x="1513" y="1586"/>
                  <a:pt x="1536" y="1584"/>
                </a:cubicBezTo>
                <a:cubicBezTo>
                  <a:pt x="1560" y="1583"/>
                  <a:pt x="1593" y="1580"/>
                  <a:pt x="1608" y="1579"/>
                </a:cubicBezTo>
                <a:cubicBezTo>
                  <a:pt x="1575" y="1580"/>
                  <a:pt x="1617" y="1576"/>
                  <a:pt x="1636" y="1574"/>
                </a:cubicBezTo>
                <a:cubicBezTo>
                  <a:pt x="1639" y="1574"/>
                  <a:pt x="1632" y="1575"/>
                  <a:pt x="1630" y="1576"/>
                </a:cubicBezTo>
                <a:cubicBezTo>
                  <a:pt x="1658" y="1574"/>
                  <a:pt x="1677" y="1571"/>
                  <a:pt x="1694" y="1567"/>
                </a:cubicBezTo>
                <a:cubicBezTo>
                  <a:pt x="1710" y="1564"/>
                  <a:pt x="1725" y="1561"/>
                  <a:pt x="1745" y="1561"/>
                </a:cubicBezTo>
                <a:cubicBezTo>
                  <a:pt x="1754" y="1556"/>
                  <a:pt x="1754" y="1556"/>
                  <a:pt x="1754" y="1556"/>
                </a:cubicBezTo>
                <a:cubicBezTo>
                  <a:pt x="1762" y="1555"/>
                  <a:pt x="1769" y="1553"/>
                  <a:pt x="1778" y="1551"/>
                </a:cubicBezTo>
                <a:cubicBezTo>
                  <a:pt x="1782" y="1550"/>
                  <a:pt x="1786" y="1549"/>
                  <a:pt x="1791" y="1547"/>
                </a:cubicBezTo>
                <a:cubicBezTo>
                  <a:pt x="1793" y="1546"/>
                  <a:pt x="1795" y="1545"/>
                  <a:pt x="1798" y="1543"/>
                </a:cubicBezTo>
                <a:cubicBezTo>
                  <a:pt x="1800" y="1542"/>
                  <a:pt x="1801" y="1540"/>
                  <a:pt x="1803" y="1539"/>
                </a:cubicBezTo>
                <a:cubicBezTo>
                  <a:pt x="1805" y="1537"/>
                  <a:pt x="1807" y="1534"/>
                  <a:pt x="1809" y="1530"/>
                </a:cubicBezTo>
                <a:cubicBezTo>
                  <a:pt x="1809" y="1530"/>
                  <a:pt x="1809" y="1529"/>
                  <a:pt x="1809" y="1528"/>
                </a:cubicBezTo>
                <a:cubicBezTo>
                  <a:pt x="1809" y="1526"/>
                  <a:pt x="1809" y="1525"/>
                  <a:pt x="1809" y="1523"/>
                </a:cubicBezTo>
                <a:cubicBezTo>
                  <a:pt x="1809" y="1523"/>
                  <a:pt x="1809" y="1522"/>
                  <a:pt x="1809" y="1521"/>
                </a:cubicBezTo>
                <a:cubicBezTo>
                  <a:pt x="1809" y="1519"/>
                  <a:pt x="1808" y="1516"/>
                  <a:pt x="1808" y="1513"/>
                </a:cubicBezTo>
                <a:cubicBezTo>
                  <a:pt x="1808" y="1507"/>
                  <a:pt x="1809" y="1499"/>
                  <a:pt x="1810" y="1491"/>
                </a:cubicBezTo>
                <a:cubicBezTo>
                  <a:pt x="1811" y="1475"/>
                  <a:pt x="1812" y="1458"/>
                  <a:pt x="1809" y="1454"/>
                </a:cubicBezTo>
                <a:cubicBezTo>
                  <a:pt x="1813" y="1403"/>
                  <a:pt x="1812" y="1461"/>
                  <a:pt x="1813" y="1443"/>
                </a:cubicBezTo>
                <a:cubicBezTo>
                  <a:pt x="1818" y="1396"/>
                  <a:pt x="1818" y="1312"/>
                  <a:pt x="1822" y="1296"/>
                </a:cubicBezTo>
                <a:cubicBezTo>
                  <a:pt x="1822" y="1255"/>
                  <a:pt x="1826" y="1210"/>
                  <a:pt x="1827" y="1175"/>
                </a:cubicBezTo>
                <a:cubicBezTo>
                  <a:pt x="1830" y="1173"/>
                  <a:pt x="1830" y="1173"/>
                  <a:pt x="1830" y="1173"/>
                </a:cubicBezTo>
                <a:cubicBezTo>
                  <a:pt x="1830" y="1155"/>
                  <a:pt x="1830" y="1134"/>
                  <a:pt x="1832" y="1116"/>
                </a:cubicBezTo>
                <a:cubicBezTo>
                  <a:pt x="1832" y="1116"/>
                  <a:pt x="1832" y="1118"/>
                  <a:pt x="1832" y="1122"/>
                </a:cubicBezTo>
                <a:cubicBezTo>
                  <a:pt x="1834" y="1054"/>
                  <a:pt x="1837" y="1000"/>
                  <a:pt x="1839" y="942"/>
                </a:cubicBezTo>
                <a:cubicBezTo>
                  <a:pt x="1841" y="945"/>
                  <a:pt x="1842" y="945"/>
                  <a:pt x="1841" y="978"/>
                </a:cubicBezTo>
                <a:cubicBezTo>
                  <a:pt x="1846" y="925"/>
                  <a:pt x="1843" y="837"/>
                  <a:pt x="1846" y="756"/>
                </a:cubicBezTo>
                <a:cubicBezTo>
                  <a:pt x="1847" y="762"/>
                  <a:pt x="1847" y="762"/>
                  <a:pt x="1847" y="762"/>
                </a:cubicBezTo>
                <a:cubicBezTo>
                  <a:pt x="1846" y="716"/>
                  <a:pt x="1846" y="716"/>
                  <a:pt x="1846" y="716"/>
                </a:cubicBezTo>
                <a:cubicBezTo>
                  <a:pt x="1847" y="726"/>
                  <a:pt x="1848" y="720"/>
                  <a:pt x="1849" y="720"/>
                </a:cubicBezTo>
                <a:cubicBezTo>
                  <a:pt x="1851" y="642"/>
                  <a:pt x="1852" y="546"/>
                  <a:pt x="1846" y="506"/>
                </a:cubicBezTo>
                <a:cubicBezTo>
                  <a:pt x="1847" y="527"/>
                  <a:pt x="1849" y="470"/>
                  <a:pt x="1852" y="516"/>
                </a:cubicBezTo>
                <a:cubicBezTo>
                  <a:pt x="1848" y="437"/>
                  <a:pt x="1847" y="336"/>
                  <a:pt x="1839" y="249"/>
                </a:cubicBezTo>
                <a:cubicBezTo>
                  <a:pt x="1839" y="250"/>
                  <a:pt x="1839" y="250"/>
                  <a:pt x="1839" y="250"/>
                </a:cubicBezTo>
                <a:cubicBezTo>
                  <a:pt x="1838" y="238"/>
                  <a:pt x="1837" y="226"/>
                  <a:pt x="1835" y="214"/>
                </a:cubicBezTo>
                <a:cubicBezTo>
                  <a:pt x="1835" y="211"/>
                  <a:pt x="1835" y="211"/>
                  <a:pt x="1835" y="211"/>
                </a:cubicBezTo>
                <a:cubicBezTo>
                  <a:pt x="1838" y="237"/>
                  <a:pt x="1838" y="237"/>
                  <a:pt x="1838" y="237"/>
                </a:cubicBezTo>
                <a:cubicBezTo>
                  <a:pt x="1835" y="202"/>
                  <a:pt x="1831" y="169"/>
                  <a:pt x="1825" y="141"/>
                </a:cubicBezTo>
                <a:cubicBezTo>
                  <a:pt x="1825" y="136"/>
                  <a:pt x="1826" y="127"/>
                  <a:pt x="1823" y="105"/>
                </a:cubicBezTo>
                <a:cubicBezTo>
                  <a:pt x="1822" y="105"/>
                  <a:pt x="1820" y="99"/>
                  <a:pt x="1817" y="89"/>
                </a:cubicBezTo>
                <a:cubicBezTo>
                  <a:pt x="1815" y="83"/>
                  <a:pt x="1814" y="77"/>
                  <a:pt x="1810" y="70"/>
                </a:cubicBezTo>
                <a:cubicBezTo>
                  <a:pt x="1809" y="66"/>
                  <a:pt x="1807" y="63"/>
                  <a:pt x="1804" y="59"/>
                </a:cubicBezTo>
                <a:cubicBezTo>
                  <a:pt x="1803" y="57"/>
                  <a:pt x="1801" y="54"/>
                  <a:pt x="1799" y="52"/>
                </a:cubicBezTo>
                <a:cubicBezTo>
                  <a:pt x="1797" y="51"/>
                  <a:pt x="1795" y="49"/>
                  <a:pt x="1793" y="48"/>
                </a:cubicBezTo>
                <a:cubicBezTo>
                  <a:pt x="1784" y="42"/>
                  <a:pt x="1776" y="39"/>
                  <a:pt x="1768" y="36"/>
                </a:cubicBezTo>
                <a:cubicBezTo>
                  <a:pt x="1760" y="33"/>
                  <a:pt x="1752" y="31"/>
                  <a:pt x="1744" y="29"/>
                </a:cubicBezTo>
                <a:cubicBezTo>
                  <a:pt x="1728" y="26"/>
                  <a:pt x="1714" y="23"/>
                  <a:pt x="1703" y="23"/>
                </a:cubicBezTo>
                <a:cubicBezTo>
                  <a:pt x="1697" y="21"/>
                  <a:pt x="1721" y="25"/>
                  <a:pt x="1707" y="22"/>
                </a:cubicBezTo>
                <a:cubicBezTo>
                  <a:pt x="1652" y="13"/>
                  <a:pt x="1585" y="10"/>
                  <a:pt x="1515" y="8"/>
                </a:cubicBezTo>
                <a:cubicBezTo>
                  <a:pt x="1445" y="5"/>
                  <a:pt x="1373" y="4"/>
                  <a:pt x="1309" y="2"/>
                </a:cubicBezTo>
                <a:cubicBezTo>
                  <a:pt x="1298" y="9"/>
                  <a:pt x="1190" y="7"/>
                  <a:pt x="1121" y="11"/>
                </a:cubicBezTo>
                <a:cubicBezTo>
                  <a:pt x="1103" y="7"/>
                  <a:pt x="1160" y="8"/>
                  <a:pt x="1179" y="5"/>
                </a:cubicBezTo>
                <a:cubicBezTo>
                  <a:pt x="1140" y="6"/>
                  <a:pt x="1171" y="0"/>
                  <a:pt x="1101" y="4"/>
                </a:cubicBezTo>
                <a:cubicBezTo>
                  <a:pt x="1104" y="3"/>
                  <a:pt x="1101" y="3"/>
                  <a:pt x="1116" y="3"/>
                </a:cubicBezTo>
                <a:cubicBezTo>
                  <a:pt x="1077" y="3"/>
                  <a:pt x="1124" y="8"/>
                  <a:pt x="1064" y="7"/>
                </a:cubicBezTo>
                <a:cubicBezTo>
                  <a:pt x="1062" y="4"/>
                  <a:pt x="1062" y="4"/>
                  <a:pt x="1062" y="4"/>
                </a:cubicBezTo>
                <a:cubicBezTo>
                  <a:pt x="1025" y="8"/>
                  <a:pt x="1025" y="8"/>
                  <a:pt x="1025" y="8"/>
                </a:cubicBezTo>
                <a:cubicBezTo>
                  <a:pt x="903" y="9"/>
                  <a:pt x="797" y="14"/>
                  <a:pt x="690" y="14"/>
                </a:cubicBezTo>
                <a:cubicBezTo>
                  <a:pt x="683" y="15"/>
                  <a:pt x="686" y="16"/>
                  <a:pt x="700" y="17"/>
                </a:cubicBezTo>
                <a:cubicBezTo>
                  <a:pt x="651" y="18"/>
                  <a:pt x="594" y="25"/>
                  <a:pt x="539" y="24"/>
                </a:cubicBezTo>
                <a:cubicBezTo>
                  <a:pt x="554" y="22"/>
                  <a:pt x="554" y="22"/>
                  <a:pt x="554" y="22"/>
                </a:cubicBezTo>
                <a:cubicBezTo>
                  <a:pt x="465" y="23"/>
                  <a:pt x="464" y="29"/>
                  <a:pt x="358" y="34"/>
                </a:cubicBezTo>
                <a:cubicBezTo>
                  <a:pt x="382" y="33"/>
                  <a:pt x="437" y="29"/>
                  <a:pt x="442" y="32"/>
                </a:cubicBezTo>
                <a:cubicBezTo>
                  <a:pt x="433" y="35"/>
                  <a:pt x="379" y="37"/>
                  <a:pt x="361" y="36"/>
                </a:cubicBezTo>
                <a:cubicBezTo>
                  <a:pt x="370" y="39"/>
                  <a:pt x="370" y="39"/>
                  <a:pt x="370" y="39"/>
                </a:cubicBezTo>
                <a:cubicBezTo>
                  <a:pt x="385" y="36"/>
                  <a:pt x="424" y="35"/>
                  <a:pt x="454" y="32"/>
                </a:cubicBezTo>
                <a:cubicBezTo>
                  <a:pt x="446" y="33"/>
                  <a:pt x="444" y="34"/>
                  <a:pt x="441" y="35"/>
                </a:cubicBezTo>
                <a:cubicBezTo>
                  <a:pt x="467" y="33"/>
                  <a:pt x="503" y="31"/>
                  <a:pt x="541" y="29"/>
                </a:cubicBezTo>
                <a:cubicBezTo>
                  <a:pt x="487" y="31"/>
                  <a:pt x="487" y="31"/>
                  <a:pt x="487" y="31"/>
                </a:cubicBezTo>
                <a:cubicBezTo>
                  <a:pt x="509" y="26"/>
                  <a:pt x="577" y="27"/>
                  <a:pt x="598" y="25"/>
                </a:cubicBezTo>
                <a:cubicBezTo>
                  <a:pt x="598" y="29"/>
                  <a:pt x="565" y="29"/>
                  <a:pt x="597" y="31"/>
                </a:cubicBezTo>
                <a:cubicBezTo>
                  <a:pt x="687" y="29"/>
                  <a:pt x="649" y="25"/>
                  <a:pt x="733" y="20"/>
                </a:cubicBezTo>
                <a:cubicBezTo>
                  <a:pt x="719" y="19"/>
                  <a:pt x="719" y="19"/>
                  <a:pt x="719" y="19"/>
                </a:cubicBezTo>
                <a:cubicBezTo>
                  <a:pt x="746" y="18"/>
                  <a:pt x="767" y="14"/>
                  <a:pt x="806" y="15"/>
                </a:cubicBezTo>
                <a:cubicBezTo>
                  <a:pt x="805" y="17"/>
                  <a:pt x="775" y="18"/>
                  <a:pt x="760" y="20"/>
                </a:cubicBezTo>
                <a:cubicBezTo>
                  <a:pt x="769" y="21"/>
                  <a:pt x="809" y="14"/>
                  <a:pt x="839" y="16"/>
                </a:cubicBezTo>
                <a:cubicBezTo>
                  <a:pt x="814" y="20"/>
                  <a:pt x="748" y="23"/>
                  <a:pt x="703" y="24"/>
                </a:cubicBezTo>
                <a:cubicBezTo>
                  <a:pt x="708" y="25"/>
                  <a:pt x="709" y="26"/>
                  <a:pt x="702" y="27"/>
                </a:cubicBezTo>
                <a:cubicBezTo>
                  <a:pt x="835" y="21"/>
                  <a:pt x="980" y="13"/>
                  <a:pt x="1111" y="14"/>
                </a:cubicBezTo>
                <a:cubicBezTo>
                  <a:pt x="1041" y="19"/>
                  <a:pt x="1141" y="14"/>
                  <a:pt x="1125" y="18"/>
                </a:cubicBezTo>
                <a:cubicBezTo>
                  <a:pt x="1135" y="15"/>
                  <a:pt x="1176" y="18"/>
                  <a:pt x="1213" y="16"/>
                </a:cubicBezTo>
                <a:cubicBezTo>
                  <a:pt x="1227" y="20"/>
                  <a:pt x="1140" y="19"/>
                  <a:pt x="1169" y="21"/>
                </a:cubicBezTo>
                <a:cubicBezTo>
                  <a:pt x="1239" y="20"/>
                  <a:pt x="1333" y="14"/>
                  <a:pt x="1423" y="18"/>
                </a:cubicBezTo>
                <a:cubicBezTo>
                  <a:pt x="1416" y="19"/>
                  <a:pt x="1395" y="18"/>
                  <a:pt x="1392" y="19"/>
                </a:cubicBezTo>
                <a:cubicBezTo>
                  <a:pt x="1452" y="19"/>
                  <a:pt x="1530" y="14"/>
                  <a:pt x="1570" y="22"/>
                </a:cubicBezTo>
                <a:cubicBezTo>
                  <a:pt x="1542" y="22"/>
                  <a:pt x="1509" y="23"/>
                  <a:pt x="1478" y="24"/>
                </a:cubicBezTo>
                <a:cubicBezTo>
                  <a:pt x="1485" y="24"/>
                  <a:pt x="1496" y="25"/>
                  <a:pt x="1511" y="26"/>
                </a:cubicBezTo>
                <a:cubicBezTo>
                  <a:pt x="1490" y="28"/>
                  <a:pt x="1490" y="28"/>
                  <a:pt x="1490" y="28"/>
                </a:cubicBezTo>
                <a:cubicBezTo>
                  <a:pt x="1526" y="30"/>
                  <a:pt x="1539" y="29"/>
                  <a:pt x="1549" y="28"/>
                </a:cubicBezTo>
                <a:cubicBezTo>
                  <a:pt x="1559" y="26"/>
                  <a:pt x="1565" y="24"/>
                  <a:pt x="1585" y="24"/>
                </a:cubicBezTo>
                <a:cubicBezTo>
                  <a:pt x="1600" y="26"/>
                  <a:pt x="1614" y="29"/>
                  <a:pt x="1629" y="31"/>
                </a:cubicBezTo>
                <a:cubicBezTo>
                  <a:pt x="1669" y="36"/>
                  <a:pt x="1707" y="40"/>
                  <a:pt x="1742" y="47"/>
                </a:cubicBezTo>
                <a:cubicBezTo>
                  <a:pt x="1750" y="49"/>
                  <a:pt x="1759" y="51"/>
                  <a:pt x="1766" y="53"/>
                </a:cubicBezTo>
                <a:cubicBezTo>
                  <a:pt x="1774" y="56"/>
                  <a:pt x="1782" y="59"/>
                  <a:pt x="1788" y="63"/>
                </a:cubicBezTo>
                <a:cubicBezTo>
                  <a:pt x="1793" y="68"/>
                  <a:pt x="1797" y="74"/>
                  <a:pt x="1800" y="81"/>
                </a:cubicBezTo>
                <a:cubicBezTo>
                  <a:pt x="1803" y="87"/>
                  <a:pt x="1806" y="94"/>
                  <a:pt x="1808" y="100"/>
                </a:cubicBezTo>
                <a:cubicBezTo>
                  <a:pt x="1810" y="107"/>
                  <a:pt x="1814" y="125"/>
                  <a:pt x="1816" y="139"/>
                </a:cubicBezTo>
                <a:cubicBezTo>
                  <a:pt x="1818" y="153"/>
                  <a:pt x="1818" y="162"/>
                  <a:pt x="1815" y="150"/>
                </a:cubicBezTo>
                <a:cubicBezTo>
                  <a:pt x="1810" y="131"/>
                  <a:pt x="1805" y="117"/>
                  <a:pt x="1799" y="98"/>
                </a:cubicBezTo>
                <a:cubicBezTo>
                  <a:pt x="1797" y="94"/>
                  <a:pt x="1796" y="89"/>
                  <a:pt x="1793" y="84"/>
                </a:cubicBezTo>
                <a:cubicBezTo>
                  <a:pt x="1791" y="79"/>
                  <a:pt x="1789" y="74"/>
                  <a:pt x="1785" y="71"/>
                </a:cubicBezTo>
                <a:cubicBezTo>
                  <a:pt x="1782" y="67"/>
                  <a:pt x="1776" y="64"/>
                  <a:pt x="1769" y="61"/>
                </a:cubicBezTo>
                <a:cubicBezTo>
                  <a:pt x="1762" y="58"/>
                  <a:pt x="1754" y="56"/>
                  <a:pt x="1744" y="54"/>
                </a:cubicBezTo>
                <a:cubicBezTo>
                  <a:pt x="1739" y="51"/>
                  <a:pt x="1754" y="53"/>
                  <a:pt x="1766" y="57"/>
                </a:cubicBezTo>
                <a:cubicBezTo>
                  <a:pt x="1779" y="61"/>
                  <a:pt x="1787" y="68"/>
                  <a:pt x="1778" y="62"/>
                </a:cubicBezTo>
                <a:cubicBezTo>
                  <a:pt x="1765" y="55"/>
                  <a:pt x="1742" y="49"/>
                  <a:pt x="1720" y="45"/>
                </a:cubicBezTo>
                <a:cubicBezTo>
                  <a:pt x="1699" y="40"/>
                  <a:pt x="1677" y="38"/>
                  <a:pt x="1663" y="38"/>
                </a:cubicBezTo>
                <a:cubicBezTo>
                  <a:pt x="1692" y="41"/>
                  <a:pt x="1721" y="45"/>
                  <a:pt x="1748" y="52"/>
                </a:cubicBezTo>
                <a:cubicBezTo>
                  <a:pt x="1747" y="54"/>
                  <a:pt x="1739" y="51"/>
                  <a:pt x="1728" y="49"/>
                </a:cubicBezTo>
                <a:cubicBezTo>
                  <a:pt x="1718" y="47"/>
                  <a:pt x="1706" y="44"/>
                  <a:pt x="1698" y="44"/>
                </a:cubicBezTo>
                <a:cubicBezTo>
                  <a:pt x="1709" y="48"/>
                  <a:pt x="1727" y="50"/>
                  <a:pt x="1745" y="55"/>
                </a:cubicBezTo>
                <a:cubicBezTo>
                  <a:pt x="1754" y="57"/>
                  <a:pt x="1764" y="60"/>
                  <a:pt x="1772" y="63"/>
                </a:cubicBezTo>
                <a:cubicBezTo>
                  <a:pt x="1776" y="65"/>
                  <a:pt x="1780" y="67"/>
                  <a:pt x="1782" y="69"/>
                </a:cubicBezTo>
                <a:cubicBezTo>
                  <a:pt x="1784" y="71"/>
                  <a:pt x="1784" y="71"/>
                  <a:pt x="1785" y="73"/>
                </a:cubicBezTo>
                <a:cubicBezTo>
                  <a:pt x="1786" y="74"/>
                  <a:pt x="1787" y="76"/>
                  <a:pt x="1788" y="78"/>
                </a:cubicBezTo>
                <a:cubicBezTo>
                  <a:pt x="1787" y="76"/>
                  <a:pt x="1786" y="75"/>
                  <a:pt x="1785" y="74"/>
                </a:cubicBezTo>
                <a:cubicBezTo>
                  <a:pt x="1789" y="79"/>
                  <a:pt x="1791" y="86"/>
                  <a:pt x="1793" y="91"/>
                </a:cubicBezTo>
                <a:cubicBezTo>
                  <a:pt x="1795" y="97"/>
                  <a:pt x="1797" y="102"/>
                  <a:pt x="1798" y="107"/>
                </a:cubicBezTo>
                <a:cubicBezTo>
                  <a:pt x="1800" y="116"/>
                  <a:pt x="1802" y="123"/>
                  <a:pt x="1803" y="130"/>
                </a:cubicBezTo>
                <a:cubicBezTo>
                  <a:pt x="1806" y="145"/>
                  <a:pt x="1809" y="160"/>
                  <a:pt x="1813" y="194"/>
                </a:cubicBezTo>
                <a:cubicBezTo>
                  <a:pt x="1818" y="197"/>
                  <a:pt x="1814" y="170"/>
                  <a:pt x="1810" y="138"/>
                </a:cubicBezTo>
                <a:cubicBezTo>
                  <a:pt x="1819" y="192"/>
                  <a:pt x="1825" y="258"/>
                  <a:pt x="1829" y="324"/>
                </a:cubicBezTo>
                <a:cubicBezTo>
                  <a:pt x="1833" y="389"/>
                  <a:pt x="1834" y="455"/>
                  <a:pt x="1831" y="512"/>
                </a:cubicBezTo>
                <a:cubicBezTo>
                  <a:pt x="1830" y="489"/>
                  <a:pt x="1828" y="467"/>
                  <a:pt x="1827" y="445"/>
                </a:cubicBezTo>
                <a:cubicBezTo>
                  <a:pt x="1827" y="487"/>
                  <a:pt x="1831" y="559"/>
                  <a:pt x="1825" y="555"/>
                </a:cubicBezTo>
                <a:cubicBezTo>
                  <a:pt x="1827" y="508"/>
                  <a:pt x="1824" y="528"/>
                  <a:pt x="1823" y="504"/>
                </a:cubicBezTo>
                <a:cubicBezTo>
                  <a:pt x="1823" y="501"/>
                  <a:pt x="1823" y="501"/>
                  <a:pt x="1823" y="501"/>
                </a:cubicBezTo>
                <a:cubicBezTo>
                  <a:pt x="1823" y="495"/>
                  <a:pt x="1822" y="477"/>
                  <a:pt x="1822" y="489"/>
                </a:cubicBezTo>
                <a:cubicBezTo>
                  <a:pt x="1825" y="525"/>
                  <a:pt x="1826" y="583"/>
                  <a:pt x="1827" y="623"/>
                </a:cubicBezTo>
                <a:cubicBezTo>
                  <a:pt x="1826" y="606"/>
                  <a:pt x="1824" y="643"/>
                  <a:pt x="1823" y="648"/>
                </a:cubicBezTo>
                <a:cubicBezTo>
                  <a:pt x="1823" y="687"/>
                  <a:pt x="1825" y="648"/>
                  <a:pt x="1827" y="646"/>
                </a:cubicBezTo>
                <a:cubicBezTo>
                  <a:pt x="1827" y="667"/>
                  <a:pt x="1829" y="701"/>
                  <a:pt x="1826" y="718"/>
                </a:cubicBezTo>
                <a:cubicBezTo>
                  <a:pt x="1823" y="747"/>
                  <a:pt x="1824" y="681"/>
                  <a:pt x="1822" y="672"/>
                </a:cubicBezTo>
                <a:cubicBezTo>
                  <a:pt x="1823" y="711"/>
                  <a:pt x="1823" y="750"/>
                  <a:pt x="1824" y="790"/>
                </a:cubicBezTo>
                <a:cubicBezTo>
                  <a:pt x="1823" y="786"/>
                  <a:pt x="1823" y="786"/>
                  <a:pt x="1823" y="786"/>
                </a:cubicBezTo>
                <a:cubicBezTo>
                  <a:pt x="1824" y="796"/>
                  <a:pt x="1824" y="814"/>
                  <a:pt x="1823" y="826"/>
                </a:cubicBezTo>
                <a:cubicBezTo>
                  <a:pt x="1821" y="837"/>
                  <a:pt x="1821" y="810"/>
                  <a:pt x="1822" y="792"/>
                </a:cubicBezTo>
                <a:cubicBezTo>
                  <a:pt x="1817" y="854"/>
                  <a:pt x="1824" y="901"/>
                  <a:pt x="1817" y="953"/>
                </a:cubicBezTo>
                <a:cubicBezTo>
                  <a:pt x="1817" y="987"/>
                  <a:pt x="1817" y="987"/>
                  <a:pt x="1817" y="987"/>
                </a:cubicBezTo>
                <a:cubicBezTo>
                  <a:pt x="1816" y="990"/>
                  <a:pt x="1815" y="996"/>
                  <a:pt x="1815" y="990"/>
                </a:cubicBezTo>
                <a:cubicBezTo>
                  <a:pt x="1815" y="1024"/>
                  <a:pt x="1815" y="1024"/>
                  <a:pt x="1815" y="1024"/>
                </a:cubicBezTo>
                <a:cubicBezTo>
                  <a:pt x="1814" y="1087"/>
                  <a:pt x="1811" y="1040"/>
                  <a:pt x="1809" y="1062"/>
                </a:cubicBezTo>
                <a:cubicBezTo>
                  <a:pt x="1809" y="1058"/>
                  <a:pt x="1809" y="1058"/>
                  <a:pt x="1809" y="1058"/>
                </a:cubicBezTo>
                <a:cubicBezTo>
                  <a:pt x="1807" y="1078"/>
                  <a:pt x="1805" y="1092"/>
                  <a:pt x="1805" y="1079"/>
                </a:cubicBezTo>
                <a:cubicBezTo>
                  <a:pt x="1804" y="1145"/>
                  <a:pt x="1804" y="1145"/>
                  <a:pt x="1804" y="1145"/>
                </a:cubicBezTo>
                <a:cubicBezTo>
                  <a:pt x="1804" y="1145"/>
                  <a:pt x="1804" y="1145"/>
                  <a:pt x="1804" y="1145"/>
                </a:cubicBezTo>
                <a:cubicBezTo>
                  <a:pt x="1806" y="1171"/>
                  <a:pt x="1801" y="1268"/>
                  <a:pt x="1807" y="1267"/>
                </a:cubicBezTo>
                <a:cubicBezTo>
                  <a:pt x="1805" y="1285"/>
                  <a:pt x="1803" y="1299"/>
                  <a:pt x="1803" y="1291"/>
                </a:cubicBezTo>
                <a:cubicBezTo>
                  <a:pt x="1800" y="1340"/>
                  <a:pt x="1799" y="1279"/>
                  <a:pt x="1795" y="1359"/>
                </a:cubicBezTo>
                <a:cubicBezTo>
                  <a:pt x="1794" y="1358"/>
                  <a:pt x="1794" y="1349"/>
                  <a:pt x="1795" y="1337"/>
                </a:cubicBezTo>
                <a:cubicBezTo>
                  <a:pt x="1793" y="1358"/>
                  <a:pt x="1793" y="1366"/>
                  <a:pt x="1794" y="1370"/>
                </a:cubicBezTo>
                <a:cubicBezTo>
                  <a:pt x="1793" y="1370"/>
                  <a:pt x="1792" y="1371"/>
                  <a:pt x="1791" y="1376"/>
                </a:cubicBezTo>
                <a:cubicBezTo>
                  <a:pt x="1793" y="1377"/>
                  <a:pt x="1790" y="1409"/>
                  <a:pt x="1788" y="1427"/>
                </a:cubicBezTo>
                <a:cubicBezTo>
                  <a:pt x="1787" y="1399"/>
                  <a:pt x="1787" y="1399"/>
                  <a:pt x="1787" y="1399"/>
                </a:cubicBezTo>
                <a:cubicBezTo>
                  <a:pt x="1787" y="1417"/>
                  <a:pt x="1787" y="1430"/>
                  <a:pt x="1784" y="1462"/>
                </a:cubicBezTo>
                <a:cubicBezTo>
                  <a:pt x="1783" y="1441"/>
                  <a:pt x="1783" y="1441"/>
                  <a:pt x="1783" y="1441"/>
                </a:cubicBezTo>
                <a:cubicBezTo>
                  <a:pt x="1780" y="1495"/>
                  <a:pt x="1788" y="1445"/>
                  <a:pt x="1781" y="1510"/>
                </a:cubicBezTo>
                <a:cubicBezTo>
                  <a:pt x="1788" y="1451"/>
                  <a:pt x="1788" y="1451"/>
                  <a:pt x="1788" y="1451"/>
                </a:cubicBezTo>
                <a:cubicBezTo>
                  <a:pt x="1785" y="1486"/>
                  <a:pt x="1786" y="1497"/>
                  <a:pt x="1787" y="1504"/>
                </a:cubicBezTo>
                <a:cubicBezTo>
                  <a:pt x="1787" y="1507"/>
                  <a:pt x="1788" y="1510"/>
                  <a:pt x="1789" y="1513"/>
                </a:cubicBezTo>
                <a:cubicBezTo>
                  <a:pt x="1789" y="1515"/>
                  <a:pt x="1789" y="1516"/>
                  <a:pt x="1789" y="1519"/>
                </a:cubicBezTo>
                <a:cubicBezTo>
                  <a:pt x="1789" y="1520"/>
                  <a:pt x="1789" y="1522"/>
                  <a:pt x="1789" y="1523"/>
                </a:cubicBezTo>
                <a:cubicBezTo>
                  <a:pt x="1789" y="1523"/>
                  <a:pt x="1788" y="1525"/>
                  <a:pt x="1787" y="1526"/>
                </a:cubicBezTo>
                <a:cubicBezTo>
                  <a:pt x="1784" y="1529"/>
                  <a:pt x="1779" y="1530"/>
                  <a:pt x="1775" y="1532"/>
                </a:cubicBezTo>
                <a:cubicBezTo>
                  <a:pt x="1771" y="1534"/>
                  <a:pt x="1766" y="1535"/>
                  <a:pt x="1762" y="1536"/>
                </a:cubicBezTo>
                <a:cubicBezTo>
                  <a:pt x="1753" y="1539"/>
                  <a:pt x="1743" y="1541"/>
                  <a:pt x="1734" y="1542"/>
                </a:cubicBezTo>
                <a:cubicBezTo>
                  <a:pt x="1714" y="1546"/>
                  <a:pt x="1695" y="1548"/>
                  <a:pt x="1676" y="1550"/>
                </a:cubicBezTo>
                <a:cubicBezTo>
                  <a:pt x="1638" y="1554"/>
                  <a:pt x="1602" y="1557"/>
                  <a:pt x="1575" y="1562"/>
                </a:cubicBezTo>
                <a:cubicBezTo>
                  <a:pt x="1566" y="1561"/>
                  <a:pt x="1575" y="1559"/>
                  <a:pt x="1554" y="1558"/>
                </a:cubicBezTo>
                <a:cubicBezTo>
                  <a:pt x="1599" y="1554"/>
                  <a:pt x="1623" y="1551"/>
                  <a:pt x="1645" y="1546"/>
                </a:cubicBezTo>
                <a:cubicBezTo>
                  <a:pt x="1688" y="1539"/>
                  <a:pt x="1694" y="1541"/>
                  <a:pt x="1700" y="1542"/>
                </a:cubicBezTo>
                <a:cubicBezTo>
                  <a:pt x="1704" y="1543"/>
                  <a:pt x="1708" y="1543"/>
                  <a:pt x="1716" y="1542"/>
                </a:cubicBezTo>
                <a:cubicBezTo>
                  <a:pt x="1721" y="1542"/>
                  <a:pt x="1726" y="1541"/>
                  <a:pt x="1734" y="1539"/>
                </a:cubicBezTo>
                <a:cubicBezTo>
                  <a:pt x="1741" y="1538"/>
                  <a:pt x="1751" y="1536"/>
                  <a:pt x="1762" y="1532"/>
                </a:cubicBezTo>
                <a:cubicBezTo>
                  <a:pt x="1759" y="1531"/>
                  <a:pt x="1751" y="1533"/>
                  <a:pt x="1740" y="1534"/>
                </a:cubicBezTo>
                <a:cubicBezTo>
                  <a:pt x="1728" y="1536"/>
                  <a:pt x="1714" y="1539"/>
                  <a:pt x="1701" y="1541"/>
                </a:cubicBezTo>
                <a:cubicBezTo>
                  <a:pt x="1698" y="1539"/>
                  <a:pt x="1731" y="1533"/>
                  <a:pt x="1751" y="1527"/>
                </a:cubicBezTo>
                <a:cubicBezTo>
                  <a:pt x="1724" y="1534"/>
                  <a:pt x="1691" y="1537"/>
                  <a:pt x="1660" y="1540"/>
                </a:cubicBezTo>
                <a:cubicBezTo>
                  <a:pt x="1629" y="1542"/>
                  <a:pt x="1600" y="1544"/>
                  <a:pt x="1583" y="1545"/>
                </a:cubicBezTo>
                <a:cubicBezTo>
                  <a:pt x="1566" y="1548"/>
                  <a:pt x="1523" y="1553"/>
                  <a:pt x="1503" y="1553"/>
                </a:cubicBezTo>
                <a:cubicBezTo>
                  <a:pt x="1506" y="1555"/>
                  <a:pt x="1419" y="1561"/>
                  <a:pt x="1446" y="1564"/>
                </a:cubicBezTo>
                <a:cubicBezTo>
                  <a:pt x="1386" y="1568"/>
                  <a:pt x="1409" y="1560"/>
                  <a:pt x="1351" y="1567"/>
                </a:cubicBezTo>
                <a:cubicBezTo>
                  <a:pt x="1372" y="1563"/>
                  <a:pt x="1312" y="1566"/>
                  <a:pt x="1337" y="1562"/>
                </a:cubicBezTo>
                <a:cubicBezTo>
                  <a:pt x="1357" y="1564"/>
                  <a:pt x="1421" y="1557"/>
                  <a:pt x="1451" y="1553"/>
                </a:cubicBezTo>
                <a:cubicBezTo>
                  <a:pt x="1422" y="1554"/>
                  <a:pt x="1394" y="1554"/>
                  <a:pt x="1365" y="1555"/>
                </a:cubicBezTo>
                <a:cubicBezTo>
                  <a:pt x="1386" y="1555"/>
                  <a:pt x="1355" y="1558"/>
                  <a:pt x="1343" y="1559"/>
                </a:cubicBezTo>
                <a:cubicBezTo>
                  <a:pt x="1332" y="1557"/>
                  <a:pt x="1332" y="1557"/>
                  <a:pt x="1332" y="1557"/>
                </a:cubicBezTo>
                <a:cubicBezTo>
                  <a:pt x="1325" y="1560"/>
                  <a:pt x="1287" y="1560"/>
                  <a:pt x="1245" y="1560"/>
                </a:cubicBezTo>
                <a:cubicBezTo>
                  <a:pt x="1204" y="1560"/>
                  <a:pt x="1158" y="1560"/>
                  <a:pt x="1136" y="1565"/>
                </a:cubicBezTo>
                <a:cubicBezTo>
                  <a:pt x="1163" y="1564"/>
                  <a:pt x="1187" y="1566"/>
                  <a:pt x="1200" y="1562"/>
                </a:cubicBezTo>
                <a:cubicBezTo>
                  <a:pt x="1250" y="1563"/>
                  <a:pt x="1190" y="1567"/>
                  <a:pt x="1213" y="1569"/>
                </a:cubicBezTo>
                <a:cubicBezTo>
                  <a:pt x="1135" y="1574"/>
                  <a:pt x="1016" y="1571"/>
                  <a:pt x="930" y="1577"/>
                </a:cubicBezTo>
                <a:cubicBezTo>
                  <a:pt x="946" y="1574"/>
                  <a:pt x="985" y="1575"/>
                  <a:pt x="989" y="1572"/>
                </a:cubicBezTo>
                <a:cubicBezTo>
                  <a:pt x="926" y="1570"/>
                  <a:pt x="850" y="1577"/>
                  <a:pt x="777" y="1579"/>
                </a:cubicBezTo>
                <a:cubicBezTo>
                  <a:pt x="790" y="1575"/>
                  <a:pt x="790" y="1575"/>
                  <a:pt x="790" y="1575"/>
                </a:cubicBezTo>
                <a:cubicBezTo>
                  <a:pt x="729" y="1578"/>
                  <a:pt x="766" y="1574"/>
                  <a:pt x="700" y="1574"/>
                </a:cubicBezTo>
                <a:cubicBezTo>
                  <a:pt x="703" y="1575"/>
                  <a:pt x="711" y="1576"/>
                  <a:pt x="696" y="1576"/>
                </a:cubicBezTo>
                <a:cubicBezTo>
                  <a:pt x="642" y="1575"/>
                  <a:pt x="691" y="1573"/>
                  <a:pt x="655" y="1571"/>
                </a:cubicBezTo>
                <a:cubicBezTo>
                  <a:pt x="588" y="1576"/>
                  <a:pt x="623" y="1567"/>
                  <a:pt x="539" y="1568"/>
                </a:cubicBezTo>
                <a:cubicBezTo>
                  <a:pt x="545" y="1567"/>
                  <a:pt x="545" y="1567"/>
                  <a:pt x="545" y="1567"/>
                </a:cubicBezTo>
                <a:cubicBezTo>
                  <a:pt x="478" y="1567"/>
                  <a:pt x="393" y="1559"/>
                  <a:pt x="321" y="1553"/>
                </a:cubicBezTo>
                <a:cubicBezTo>
                  <a:pt x="327" y="1555"/>
                  <a:pt x="381" y="1557"/>
                  <a:pt x="374" y="1560"/>
                </a:cubicBezTo>
                <a:cubicBezTo>
                  <a:pt x="344" y="1559"/>
                  <a:pt x="314" y="1557"/>
                  <a:pt x="284" y="1555"/>
                </a:cubicBezTo>
                <a:cubicBezTo>
                  <a:pt x="278" y="1554"/>
                  <a:pt x="240" y="1551"/>
                  <a:pt x="264" y="1551"/>
                </a:cubicBezTo>
                <a:cubicBezTo>
                  <a:pt x="276" y="1551"/>
                  <a:pt x="288" y="1553"/>
                  <a:pt x="297" y="1554"/>
                </a:cubicBezTo>
                <a:cubicBezTo>
                  <a:pt x="285" y="1551"/>
                  <a:pt x="285" y="1551"/>
                  <a:pt x="285" y="1551"/>
                </a:cubicBezTo>
                <a:cubicBezTo>
                  <a:pt x="201" y="1546"/>
                  <a:pt x="290" y="1557"/>
                  <a:pt x="289" y="1560"/>
                </a:cubicBezTo>
                <a:cubicBezTo>
                  <a:pt x="244" y="1556"/>
                  <a:pt x="228" y="1557"/>
                  <a:pt x="198" y="1554"/>
                </a:cubicBezTo>
                <a:cubicBezTo>
                  <a:pt x="192" y="1552"/>
                  <a:pt x="206" y="1552"/>
                  <a:pt x="218" y="1553"/>
                </a:cubicBezTo>
                <a:cubicBezTo>
                  <a:pt x="229" y="1553"/>
                  <a:pt x="238" y="1553"/>
                  <a:pt x="219" y="1549"/>
                </a:cubicBezTo>
                <a:cubicBezTo>
                  <a:pt x="206" y="1547"/>
                  <a:pt x="177" y="1544"/>
                  <a:pt x="149" y="1540"/>
                </a:cubicBezTo>
                <a:cubicBezTo>
                  <a:pt x="135" y="1538"/>
                  <a:pt x="120" y="1536"/>
                  <a:pt x="108" y="1534"/>
                </a:cubicBezTo>
                <a:cubicBezTo>
                  <a:pt x="102" y="1532"/>
                  <a:pt x="96" y="1531"/>
                  <a:pt x="91" y="1529"/>
                </a:cubicBezTo>
                <a:cubicBezTo>
                  <a:pt x="86" y="1528"/>
                  <a:pt x="83" y="1527"/>
                  <a:pt x="80" y="1525"/>
                </a:cubicBezTo>
                <a:cubicBezTo>
                  <a:pt x="78" y="1523"/>
                  <a:pt x="77" y="1521"/>
                  <a:pt x="77" y="1518"/>
                </a:cubicBezTo>
                <a:cubicBezTo>
                  <a:pt x="77" y="1516"/>
                  <a:pt x="77" y="1515"/>
                  <a:pt x="77" y="1513"/>
                </a:cubicBezTo>
                <a:cubicBezTo>
                  <a:pt x="76" y="1508"/>
                  <a:pt x="76" y="1508"/>
                  <a:pt x="76" y="1508"/>
                </a:cubicBezTo>
                <a:cubicBezTo>
                  <a:pt x="74" y="1500"/>
                  <a:pt x="73" y="1492"/>
                  <a:pt x="71" y="1483"/>
                </a:cubicBezTo>
                <a:cubicBezTo>
                  <a:pt x="67" y="1465"/>
                  <a:pt x="63" y="1445"/>
                  <a:pt x="60" y="1426"/>
                </a:cubicBezTo>
                <a:cubicBezTo>
                  <a:pt x="54" y="1389"/>
                  <a:pt x="50" y="1356"/>
                  <a:pt x="52" y="1355"/>
                </a:cubicBezTo>
                <a:cubicBezTo>
                  <a:pt x="52" y="1358"/>
                  <a:pt x="48" y="1343"/>
                  <a:pt x="47" y="1322"/>
                </a:cubicBezTo>
                <a:cubicBezTo>
                  <a:pt x="50" y="1334"/>
                  <a:pt x="50" y="1334"/>
                  <a:pt x="50" y="1334"/>
                </a:cubicBezTo>
                <a:cubicBezTo>
                  <a:pt x="47" y="1303"/>
                  <a:pt x="45" y="1288"/>
                  <a:pt x="42" y="1276"/>
                </a:cubicBezTo>
                <a:cubicBezTo>
                  <a:pt x="39" y="1264"/>
                  <a:pt x="37" y="1255"/>
                  <a:pt x="36" y="1236"/>
                </a:cubicBezTo>
                <a:cubicBezTo>
                  <a:pt x="37" y="1236"/>
                  <a:pt x="38" y="1248"/>
                  <a:pt x="40" y="1254"/>
                </a:cubicBezTo>
                <a:cubicBezTo>
                  <a:pt x="38" y="1212"/>
                  <a:pt x="34" y="1180"/>
                  <a:pt x="31" y="1147"/>
                </a:cubicBezTo>
                <a:cubicBezTo>
                  <a:pt x="28" y="1115"/>
                  <a:pt x="26" y="1083"/>
                  <a:pt x="27" y="1041"/>
                </a:cubicBezTo>
                <a:cubicBezTo>
                  <a:pt x="28" y="1044"/>
                  <a:pt x="28" y="1047"/>
                  <a:pt x="28" y="1056"/>
                </a:cubicBezTo>
                <a:cubicBezTo>
                  <a:pt x="29" y="1059"/>
                  <a:pt x="29" y="1044"/>
                  <a:pt x="27" y="1017"/>
                </a:cubicBezTo>
                <a:cubicBezTo>
                  <a:pt x="25" y="1047"/>
                  <a:pt x="25" y="1047"/>
                  <a:pt x="25" y="1047"/>
                </a:cubicBezTo>
                <a:cubicBezTo>
                  <a:pt x="17" y="1003"/>
                  <a:pt x="27" y="930"/>
                  <a:pt x="26" y="861"/>
                </a:cubicBezTo>
                <a:cubicBezTo>
                  <a:pt x="28" y="867"/>
                  <a:pt x="27" y="918"/>
                  <a:pt x="29" y="892"/>
                </a:cubicBezTo>
                <a:cubicBezTo>
                  <a:pt x="30" y="847"/>
                  <a:pt x="22" y="851"/>
                  <a:pt x="28" y="798"/>
                </a:cubicBezTo>
                <a:cubicBezTo>
                  <a:pt x="28" y="822"/>
                  <a:pt x="31" y="815"/>
                  <a:pt x="32" y="838"/>
                </a:cubicBezTo>
                <a:cubicBezTo>
                  <a:pt x="33" y="803"/>
                  <a:pt x="36" y="779"/>
                  <a:pt x="34" y="766"/>
                </a:cubicBezTo>
                <a:cubicBezTo>
                  <a:pt x="34" y="757"/>
                  <a:pt x="35" y="753"/>
                  <a:pt x="36" y="752"/>
                </a:cubicBezTo>
                <a:cubicBezTo>
                  <a:pt x="35" y="730"/>
                  <a:pt x="38" y="694"/>
                  <a:pt x="40" y="671"/>
                </a:cubicBezTo>
                <a:cubicBezTo>
                  <a:pt x="41" y="677"/>
                  <a:pt x="41" y="677"/>
                  <a:pt x="41" y="677"/>
                </a:cubicBezTo>
                <a:cubicBezTo>
                  <a:pt x="36" y="633"/>
                  <a:pt x="44" y="605"/>
                  <a:pt x="48" y="548"/>
                </a:cubicBezTo>
                <a:cubicBezTo>
                  <a:pt x="49" y="558"/>
                  <a:pt x="49" y="558"/>
                  <a:pt x="49" y="558"/>
                </a:cubicBezTo>
                <a:cubicBezTo>
                  <a:pt x="50" y="534"/>
                  <a:pt x="50" y="497"/>
                  <a:pt x="56" y="456"/>
                </a:cubicBezTo>
                <a:cubicBezTo>
                  <a:pt x="57" y="478"/>
                  <a:pt x="57" y="478"/>
                  <a:pt x="57" y="478"/>
                </a:cubicBezTo>
                <a:cubicBezTo>
                  <a:pt x="57" y="444"/>
                  <a:pt x="66" y="383"/>
                  <a:pt x="65" y="355"/>
                </a:cubicBezTo>
                <a:cubicBezTo>
                  <a:pt x="67" y="343"/>
                  <a:pt x="67" y="386"/>
                  <a:pt x="72" y="332"/>
                </a:cubicBezTo>
                <a:cubicBezTo>
                  <a:pt x="71" y="320"/>
                  <a:pt x="74" y="278"/>
                  <a:pt x="77" y="263"/>
                </a:cubicBezTo>
                <a:cubicBezTo>
                  <a:pt x="78" y="264"/>
                  <a:pt x="79" y="270"/>
                  <a:pt x="77" y="285"/>
                </a:cubicBezTo>
                <a:cubicBezTo>
                  <a:pt x="76" y="294"/>
                  <a:pt x="76" y="288"/>
                  <a:pt x="75" y="284"/>
                </a:cubicBezTo>
                <a:cubicBezTo>
                  <a:pt x="76" y="303"/>
                  <a:pt x="76" y="303"/>
                  <a:pt x="76" y="303"/>
                </a:cubicBezTo>
                <a:cubicBezTo>
                  <a:pt x="81" y="262"/>
                  <a:pt x="77" y="269"/>
                  <a:pt x="83" y="225"/>
                </a:cubicBezTo>
                <a:cubicBezTo>
                  <a:pt x="85" y="217"/>
                  <a:pt x="83" y="241"/>
                  <a:pt x="84" y="247"/>
                </a:cubicBezTo>
                <a:cubicBezTo>
                  <a:pt x="88" y="192"/>
                  <a:pt x="92" y="137"/>
                  <a:pt x="98" y="82"/>
                </a:cubicBezTo>
                <a:cubicBezTo>
                  <a:pt x="96" y="79"/>
                  <a:pt x="93" y="99"/>
                  <a:pt x="93" y="84"/>
                </a:cubicBezTo>
                <a:cubicBezTo>
                  <a:pt x="90" y="102"/>
                  <a:pt x="88" y="121"/>
                  <a:pt x="85" y="140"/>
                </a:cubicBezTo>
                <a:cubicBezTo>
                  <a:pt x="79" y="166"/>
                  <a:pt x="85" y="109"/>
                  <a:pt x="87" y="85"/>
                </a:cubicBezTo>
                <a:cubicBezTo>
                  <a:pt x="82" y="124"/>
                  <a:pt x="82" y="124"/>
                  <a:pt x="82" y="124"/>
                </a:cubicBezTo>
                <a:cubicBezTo>
                  <a:pt x="82" y="125"/>
                  <a:pt x="82" y="124"/>
                  <a:pt x="82" y="121"/>
                </a:cubicBezTo>
                <a:cubicBezTo>
                  <a:pt x="79" y="150"/>
                  <a:pt x="79" y="150"/>
                  <a:pt x="79" y="150"/>
                </a:cubicBezTo>
                <a:cubicBezTo>
                  <a:pt x="81" y="111"/>
                  <a:pt x="78" y="130"/>
                  <a:pt x="74" y="149"/>
                </a:cubicBezTo>
                <a:cubicBezTo>
                  <a:pt x="71" y="168"/>
                  <a:pt x="68" y="187"/>
                  <a:pt x="71" y="144"/>
                </a:cubicBezTo>
                <a:cubicBezTo>
                  <a:pt x="69" y="166"/>
                  <a:pt x="68" y="190"/>
                  <a:pt x="68" y="202"/>
                </a:cubicBezTo>
                <a:cubicBezTo>
                  <a:pt x="65" y="241"/>
                  <a:pt x="64" y="232"/>
                  <a:pt x="61" y="246"/>
                </a:cubicBezTo>
                <a:cubicBezTo>
                  <a:pt x="65" y="189"/>
                  <a:pt x="65" y="189"/>
                  <a:pt x="65" y="189"/>
                </a:cubicBezTo>
                <a:cubicBezTo>
                  <a:pt x="56" y="279"/>
                  <a:pt x="62" y="179"/>
                  <a:pt x="54" y="244"/>
                </a:cubicBezTo>
                <a:cubicBezTo>
                  <a:pt x="49" y="319"/>
                  <a:pt x="36" y="361"/>
                  <a:pt x="32" y="400"/>
                </a:cubicBezTo>
                <a:cubicBezTo>
                  <a:pt x="27" y="478"/>
                  <a:pt x="38" y="371"/>
                  <a:pt x="36" y="420"/>
                </a:cubicBezTo>
                <a:cubicBezTo>
                  <a:pt x="33" y="462"/>
                  <a:pt x="32" y="440"/>
                  <a:pt x="30" y="467"/>
                </a:cubicBezTo>
                <a:cubicBezTo>
                  <a:pt x="32" y="486"/>
                  <a:pt x="32" y="486"/>
                  <a:pt x="32" y="486"/>
                </a:cubicBezTo>
                <a:cubicBezTo>
                  <a:pt x="29" y="534"/>
                  <a:pt x="28" y="488"/>
                  <a:pt x="28" y="515"/>
                </a:cubicBezTo>
                <a:cubicBezTo>
                  <a:pt x="23" y="554"/>
                  <a:pt x="27" y="503"/>
                  <a:pt x="25" y="493"/>
                </a:cubicBezTo>
                <a:cubicBezTo>
                  <a:pt x="25" y="503"/>
                  <a:pt x="23" y="545"/>
                  <a:pt x="21" y="563"/>
                </a:cubicBezTo>
                <a:cubicBezTo>
                  <a:pt x="20" y="562"/>
                  <a:pt x="23" y="511"/>
                  <a:pt x="20" y="544"/>
                </a:cubicBezTo>
                <a:cubicBezTo>
                  <a:pt x="17" y="604"/>
                  <a:pt x="15" y="641"/>
                  <a:pt x="12" y="677"/>
                </a:cubicBezTo>
                <a:cubicBezTo>
                  <a:pt x="10" y="713"/>
                  <a:pt x="7" y="748"/>
                  <a:pt x="6" y="802"/>
                </a:cubicBezTo>
                <a:cubicBezTo>
                  <a:pt x="4" y="792"/>
                  <a:pt x="4" y="792"/>
                  <a:pt x="4" y="792"/>
                </a:cubicBezTo>
                <a:cubicBezTo>
                  <a:pt x="4" y="804"/>
                  <a:pt x="5" y="814"/>
                  <a:pt x="4" y="826"/>
                </a:cubicBezTo>
                <a:cubicBezTo>
                  <a:pt x="2" y="819"/>
                  <a:pt x="2" y="819"/>
                  <a:pt x="2" y="819"/>
                </a:cubicBezTo>
                <a:cubicBezTo>
                  <a:pt x="2" y="827"/>
                  <a:pt x="2" y="858"/>
                  <a:pt x="2" y="896"/>
                </a:cubicBezTo>
                <a:cubicBezTo>
                  <a:pt x="2" y="1015"/>
                  <a:pt x="2" y="1015"/>
                  <a:pt x="2" y="1015"/>
                </a:cubicBezTo>
                <a:cubicBezTo>
                  <a:pt x="0" y="979"/>
                  <a:pt x="0" y="979"/>
                  <a:pt x="0" y="979"/>
                </a:cubicBezTo>
                <a:cubicBezTo>
                  <a:pt x="1" y="1000"/>
                  <a:pt x="2" y="1021"/>
                  <a:pt x="3" y="1043"/>
                </a:cubicBezTo>
                <a:cubicBezTo>
                  <a:pt x="0" y="1036"/>
                  <a:pt x="0" y="1036"/>
                  <a:pt x="0" y="1036"/>
                </a:cubicBezTo>
                <a:cubicBezTo>
                  <a:pt x="3" y="1058"/>
                  <a:pt x="3" y="1133"/>
                  <a:pt x="7" y="1193"/>
                </a:cubicBezTo>
                <a:cubicBezTo>
                  <a:pt x="5" y="1193"/>
                  <a:pt x="5" y="1193"/>
                  <a:pt x="5" y="1193"/>
                </a:cubicBezTo>
                <a:cubicBezTo>
                  <a:pt x="9" y="1229"/>
                  <a:pt x="9" y="1229"/>
                  <a:pt x="9" y="1229"/>
                </a:cubicBezTo>
                <a:cubicBezTo>
                  <a:pt x="6" y="1217"/>
                  <a:pt x="6" y="1217"/>
                  <a:pt x="6" y="1217"/>
                </a:cubicBezTo>
                <a:cubicBezTo>
                  <a:pt x="9" y="1253"/>
                  <a:pt x="16" y="1296"/>
                  <a:pt x="19" y="1337"/>
                </a:cubicBezTo>
                <a:cubicBezTo>
                  <a:pt x="17" y="1311"/>
                  <a:pt x="13" y="1304"/>
                  <a:pt x="12" y="1307"/>
                </a:cubicBezTo>
                <a:close/>
                <a:moveTo>
                  <a:pt x="1337" y="1589"/>
                </a:moveTo>
                <a:cubicBezTo>
                  <a:pt x="1353" y="1588"/>
                  <a:pt x="1353" y="1588"/>
                  <a:pt x="1353" y="1588"/>
                </a:cubicBezTo>
                <a:cubicBezTo>
                  <a:pt x="1347" y="1589"/>
                  <a:pt x="1342" y="1589"/>
                  <a:pt x="1337" y="1589"/>
                </a:cubicBezTo>
                <a:cubicBezTo>
                  <a:pt x="1311" y="1590"/>
                  <a:pt x="1311" y="1590"/>
                  <a:pt x="1311" y="1590"/>
                </a:cubicBezTo>
                <a:cubicBezTo>
                  <a:pt x="1314" y="1588"/>
                  <a:pt x="1324" y="1589"/>
                  <a:pt x="1337" y="1589"/>
                </a:cubicBezTo>
                <a:close/>
                <a:moveTo>
                  <a:pt x="1356" y="6"/>
                </a:moveTo>
                <a:cubicBezTo>
                  <a:pt x="1398" y="6"/>
                  <a:pt x="1398" y="6"/>
                  <a:pt x="1398" y="6"/>
                </a:cubicBezTo>
                <a:cubicBezTo>
                  <a:pt x="1389" y="6"/>
                  <a:pt x="1359" y="6"/>
                  <a:pt x="1372" y="5"/>
                </a:cubicBezTo>
                <a:cubicBezTo>
                  <a:pt x="1365" y="5"/>
                  <a:pt x="1350" y="5"/>
                  <a:pt x="1356" y="6"/>
                </a:cubicBezTo>
                <a:close/>
                <a:moveTo>
                  <a:pt x="1279" y="1569"/>
                </a:moveTo>
                <a:cubicBezTo>
                  <a:pt x="1297" y="1566"/>
                  <a:pt x="1297" y="1566"/>
                  <a:pt x="1297" y="1566"/>
                </a:cubicBezTo>
                <a:cubicBezTo>
                  <a:pt x="1312" y="1568"/>
                  <a:pt x="1312" y="1568"/>
                  <a:pt x="1312" y="1568"/>
                </a:cubicBezTo>
                <a:lnTo>
                  <a:pt x="1279" y="1569"/>
                </a:lnTo>
                <a:close/>
                <a:moveTo>
                  <a:pt x="943" y="1574"/>
                </a:moveTo>
                <a:cubicBezTo>
                  <a:pt x="979" y="1573"/>
                  <a:pt x="979" y="1573"/>
                  <a:pt x="979" y="1573"/>
                </a:cubicBezTo>
                <a:cubicBezTo>
                  <a:pt x="982" y="1573"/>
                  <a:pt x="982" y="1573"/>
                  <a:pt x="982" y="1573"/>
                </a:cubicBezTo>
                <a:cubicBezTo>
                  <a:pt x="946" y="1574"/>
                  <a:pt x="946" y="1574"/>
                  <a:pt x="946" y="1574"/>
                </a:cubicBezTo>
                <a:lnTo>
                  <a:pt x="943" y="1574"/>
                </a:lnTo>
                <a:close/>
                <a:moveTo>
                  <a:pt x="476" y="1588"/>
                </a:moveTo>
                <a:cubicBezTo>
                  <a:pt x="500" y="1585"/>
                  <a:pt x="511" y="1589"/>
                  <a:pt x="539" y="1588"/>
                </a:cubicBezTo>
                <a:cubicBezTo>
                  <a:pt x="541" y="1588"/>
                  <a:pt x="544" y="1588"/>
                  <a:pt x="546" y="1588"/>
                </a:cubicBezTo>
                <a:cubicBezTo>
                  <a:pt x="543" y="1588"/>
                  <a:pt x="541" y="1588"/>
                  <a:pt x="539" y="1588"/>
                </a:cubicBezTo>
                <a:cubicBezTo>
                  <a:pt x="523" y="1589"/>
                  <a:pt x="505" y="1592"/>
                  <a:pt x="476" y="1588"/>
                </a:cubicBezTo>
                <a:close/>
                <a:moveTo>
                  <a:pt x="1252" y="1587"/>
                </a:moveTo>
                <a:cubicBezTo>
                  <a:pt x="1251" y="1590"/>
                  <a:pt x="1209" y="1591"/>
                  <a:pt x="1197" y="1593"/>
                </a:cubicBezTo>
                <a:cubicBezTo>
                  <a:pt x="1179" y="1593"/>
                  <a:pt x="1204" y="1590"/>
                  <a:pt x="1210" y="1589"/>
                </a:cubicBezTo>
                <a:cubicBezTo>
                  <a:pt x="1201" y="1589"/>
                  <a:pt x="1195" y="1589"/>
                  <a:pt x="1183" y="1590"/>
                </a:cubicBezTo>
                <a:cubicBezTo>
                  <a:pt x="1190" y="1585"/>
                  <a:pt x="1215" y="1591"/>
                  <a:pt x="1252" y="1587"/>
                </a:cubicBezTo>
                <a:close/>
                <a:moveTo>
                  <a:pt x="1821" y="1253"/>
                </a:moveTo>
                <a:cubicBezTo>
                  <a:pt x="1820" y="1286"/>
                  <a:pt x="1820" y="1286"/>
                  <a:pt x="1820" y="1286"/>
                </a:cubicBezTo>
                <a:cubicBezTo>
                  <a:pt x="1821" y="1277"/>
                  <a:pt x="1821" y="1277"/>
                  <a:pt x="1821" y="1277"/>
                </a:cubicBezTo>
                <a:lnTo>
                  <a:pt x="1821" y="1253"/>
                </a:lnTo>
                <a:close/>
                <a:moveTo>
                  <a:pt x="1832" y="1085"/>
                </a:moveTo>
                <a:cubicBezTo>
                  <a:pt x="1834" y="1046"/>
                  <a:pt x="1833" y="1013"/>
                  <a:pt x="1830" y="1021"/>
                </a:cubicBezTo>
                <a:cubicBezTo>
                  <a:pt x="1829" y="1054"/>
                  <a:pt x="1826" y="1102"/>
                  <a:pt x="1828" y="1121"/>
                </a:cubicBezTo>
                <a:cubicBezTo>
                  <a:pt x="1827" y="1102"/>
                  <a:pt x="1832" y="1131"/>
                  <a:pt x="1832" y="1085"/>
                </a:cubicBezTo>
                <a:close/>
                <a:moveTo>
                  <a:pt x="832" y="1588"/>
                </a:moveTo>
                <a:cubicBezTo>
                  <a:pt x="856" y="1587"/>
                  <a:pt x="890" y="1582"/>
                  <a:pt x="938" y="1585"/>
                </a:cubicBezTo>
                <a:cubicBezTo>
                  <a:pt x="902" y="1586"/>
                  <a:pt x="902" y="1586"/>
                  <a:pt x="902" y="1586"/>
                </a:cubicBezTo>
                <a:cubicBezTo>
                  <a:pt x="911" y="1587"/>
                  <a:pt x="911" y="1587"/>
                  <a:pt x="911" y="1587"/>
                </a:cubicBezTo>
                <a:cubicBezTo>
                  <a:pt x="901" y="1589"/>
                  <a:pt x="901" y="1589"/>
                  <a:pt x="901" y="1589"/>
                </a:cubicBezTo>
                <a:cubicBezTo>
                  <a:pt x="911" y="1583"/>
                  <a:pt x="853" y="1588"/>
                  <a:pt x="832" y="1588"/>
                </a:cubicBezTo>
                <a:close/>
                <a:moveTo>
                  <a:pt x="1841" y="760"/>
                </a:moveTo>
                <a:cubicBezTo>
                  <a:pt x="1841" y="745"/>
                  <a:pt x="1840" y="697"/>
                  <a:pt x="1836" y="699"/>
                </a:cubicBezTo>
                <a:cubicBezTo>
                  <a:pt x="1839" y="694"/>
                  <a:pt x="1840" y="754"/>
                  <a:pt x="1840" y="787"/>
                </a:cubicBezTo>
                <a:cubicBezTo>
                  <a:pt x="1840" y="775"/>
                  <a:pt x="1840" y="769"/>
                  <a:pt x="1841" y="760"/>
                </a:cubicBezTo>
                <a:close/>
                <a:moveTo>
                  <a:pt x="1836" y="778"/>
                </a:moveTo>
                <a:cubicBezTo>
                  <a:pt x="1835" y="795"/>
                  <a:pt x="1833" y="789"/>
                  <a:pt x="1834" y="822"/>
                </a:cubicBezTo>
                <a:cubicBezTo>
                  <a:pt x="1836" y="817"/>
                  <a:pt x="1841" y="830"/>
                  <a:pt x="1837" y="878"/>
                </a:cubicBezTo>
                <a:cubicBezTo>
                  <a:pt x="1835" y="841"/>
                  <a:pt x="1833" y="837"/>
                  <a:pt x="1833" y="789"/>
                </a:cubicBezTo>
                <a:lnTo>
                  <a:pt x="1836" y="778"/>
                </a:lnTo>
                <a:close/>
                <a:moveTo>
                  <a:pt x="1841" y="859"/>
                </a:moveTo>
                <a:cubicBezTo>
                  <a:pt x="1837" y="920"/>
                  <a:pt x="1837" y="920"/>
                  <a:pt x="1837" y="920"/>
                </a:cubicBezTo>
                <a:cubicBezTo>
                  <a:pt x="1834" y="887"/>
                  <a:pt x="1839" y="882"/>
                  <a:pt x="1841" y="859"/>
                </a:cubicBezTo>
                <a:cubicBezTo>
                  <a:pt x="1842" y="839"/>
                  <a:pt x="1842" y="839"/>
                  <a:pt x="1842" y="839"/>
                </a:cubicBezTo>
                <a:cubicBezTo>
                  <a:pt x="1842" y="848"/>
                  <a:pt x="1842" y="854"/>
                  <a:pt x="1841" y="859"/>
                </a:cubicBezTo>
                <a:close/>
                <a:moveTo>
                  <a:pt x="1845" y="416"/>
                </a:moveTo>
                <a:cubicBezTo>
                  <a:pt x="1846" y="432"/>
                  <a:pt x="1846" y="432"/>
                  <a:pt x="1846" y="432"/>
                </a:cubicBezTo>
                <a:cubicBezTo>
                  <a:pt x="1847" y="430"/>
                  <a:pt x="1848" y="432"/>
                  <a:pt x="1848" y="452"/>
                </a:cubicBezTo>
                <a:cubicBezTo>
                  <a:pt x="1846" y="432"/>
                  <a:pt x="1846" y="432"/>
                  <a:pt x="1846" y="432"/>
                </a:cubicBezTo>
                <a:cubicBezTo>
                  <a:pt x="1845" y="437"/>
                  <a:pt x="1844" y="459"/>
                  <a:pt x="1845" y="416"/>
                </a:cubicBezTo>
                <a:close/>
                <a:moveTo>
                  <a:pt x="1843" y="800"/>
                </a:moveTo>
                <a:cubicBezTo>
                  <a:pt x="1844" y="743"/>
                  <a:pt x="1844" y="743"/>
                  <a:pt x="1844" y="743"/>
                </a:cubicBezTo>
                <a:cubicBezTo>
                  <a:pt x="1843" y="761"/>
                  <a:pt x="1841" y="797"/>
                  <a:pt x="1843" y="800"/>
                </a:cubicBezTo>
                <a:close/>
                <a:moveTo>
                  <a:pt x="1843" y="523"/>
                </a:moveTo>
                <a:cubicBezTo>
                  <a:pt x="1843" y="532"/>
                  <a:pt x="1843" y="469"/>
                  <a:pt x="1843" y="445"/>
                </a:cubicBezTo>
                <a:cubicBezTo>
                  <a:pt x="1845" y="460"/>
                  <a:pt x="1845" y="517"/>
                  <a:pt x="1843" y="523"/>
                </a:cubicBezTo>
                <a:close/>
                <a:moveTo>
                  <a:pt x="941" y="12"/>
                </a:moveTo>
                <a:cubicBezTo>
                  <a:pt x="958" y="14"/>
                  <a:pt x="958" y="14"/>
                  <a:pt x="958" y="14"/>
                </a:cubicBezTo>
                <a:cubicBezTo>
                  <a:pt x="922" y="15"/>
                  <a:pt x="922" y="15"/>
                  <a:pt x="922" y="15"/>
                </a:cubicBezTo>
                <a:lnTo>
                  <a:pt x="941" y="12"/>
                </a:lnTo>
                <a:close/>
                <a:moveTo>
                  <a:pt x="1315" y="13"/>
                </a:moveTo>
                <a:cubicBezTo>
                  <a:pt x="1336" y="13"/>
                  <a:pt x="1336" y="13"/>
                  <a:pt x="1336" y="13"/>
                </a:cubicBezTo>
                <a:cubicBezTo>
                  <a:pt x="1345" y="14"/>
                  <a:pt x="1345" y="14"/>
                  <a:pt x="1345" y="14"/>
                </a:cubicBezTo>
                <a:lnTo>
                  <a:pt x="1315" y="13"/>
                </a:lnTo>
                <a:close/>
                <a:moveTo>
                  <a:pt x="1745" y="44"/>
                </a:moveTo>
                <a:cubicBezTo>
                  <a:pt x="1739" y="42"/>
                  <a:pt x="1735" y="41"/>
                  <a:pt x="1734" y="40"/>
                </a:cubicBezTo>
                <a:cubicBezTo>
                  <a:pt x="1719" y="36"/>
                  <a:pt x="1692" y="31"/>
                  <a:pt x="1664" y="28"/>
                </a:cubicBezTo>
                <a:cubicBezTo>
                  <a:pt x="1636" y="24"/>
                  <a:pt x="1606" y="22"/>
                  <a:pt x="1586" y="21"/>
                </a:cubicBezTo>
                <a:cubicBezTo>
                  <a:pt x="1568" y="18"/>
                  <a:pt x="1620" y="19"/>
                  <a:pt x="1635" y="20"/>
                </a:cubicBezTo>
                <a:cubicBezTo>
                  <a:pt x="1623" y="23"/>
                  <a:pt x="1637" y="24"/>
                  <a:pt x="1659" y="26"/>
                </a:cubicBezTo>
                <a:cubicBezTo>
                  <a:pt x="1681" y="27"/>
                  <a:pt x="1710" y="29"/>
                  <a:pt x="1727" y="35"/>
                </a:cubicBezTo>
                <a:cubicBezTo>
                  <a:pt x="1718" y="34"/>
                  <a:pt x="1694" y="30"/>
                  <a:pt x="1688" y="30"/>
                </a:cubicBezTo>
                <a:cubicBezTo>
                  <a:pt x="1698" y="32"/>
                  <a:pt x="1721" y="36"/>
                  <a:pt x="1736" y="39"/>
                </a:cubicBezTo>
                <a:cubicBezTo>
                  <a:pt x="1740" y="39"/>
                  <a:pt x="1745" y="40"/>
                  <a:pt x="1750" y="41"/>
                </a:cubicBezTo>
                <a:cubicBezTo>
                  <a:pt x="1748" y="41"/>
                  <a:pt x="1742" y="40"/>
                  <a:pt x="1736" y="39"/>
                </a:cubicBezTo>
                <a:cubicBezTo>
                  <a:pt x="1733" y="39"/>
                  <a:pt x="1732" y="40"/>
                  <a:pt x="1734" y="40"/>
                </a:cubicBezTo>
                <a:cubicBezTo>
                  <a:pt x="1739" y="42"/>
                  <a:pt x="1744" y="43"/>
                  <a:pt x="1745" y="44"/>
                </a:cubicBezTo>
                <a:close/>
                <a:moveTo>
                  <a:pt x="1835" y="545"/>
                </a:moveTo>
                <a:cubicBezTo>
                  <a:pt x="1836" y="553"/>
                  <a:pt x="1837" y="533"/>
                  <a:pt x="1838" y="564"/>
                </a:cubicBezTo>
                <a:cubicBezTo>
                  <a:pt x="1837" y="568"/>
                  <a:pt x="1836" y="558"/>
                  <a:pt x="1835" y="545"/>
                </a:cubicBezTo>
                <a:cubicBezTo>
                  <a:pt x="1835" y="542"/>
                  <a:pt x="1835" y="536"/>
                  <a:pt x="1834" y="521"/>
                </a:cubicBezTo>
                <a:cubicBezTo>
                  <a:pt x="1834" y="529"/>
                  <a:pt x="1835" y="538"/>
                  <a:pt x="1835" y="545"/>
                </a:cubicBezTo>
                <a:close/>
                <a:moveTo>
                  <a:pt x="1830" y="518"/>
                </a:moveTo>
                <a:cubicBezTo>
                  <a:pt x="1832" y="542"/>
                  <a:pt x="1833" y="566"/>
                  <a:pt x="1834" y="590"/>
                </a:cubicBezTo>
                <a:cubicBezTo>
                  <a:pt x="1832" y="566"/>
                  <a:pt x="1832" y="566"/>
                  <a:pt x="1832" y="566"/>
                </a:cubicBezTo>
                <a:cubicBezTo>
                  <a:pt x="1833" y="614"/>
                  <a:pt x="1833" y="614"/>
                  <a:pt x="1833" y="614"/>
                </a:cubicBezTo>
                <a:cubicBezTo>
                  <a:pt x="1831" y="608"/>
                  <a:pt x="1829" y="559"/>
                  <a:pt x="1830" y="518"/>
                </a:cubicBezTo>
                <a:close/>
                <a:moveTo>
                  <a:pt x="1831" y="710"/>
                </a:moveTo>
                <a:cubicBezTo>
                  <a:pt x="1831" y="629"/>
                  <a:pt x="1831" y="629"/>
                  <a:pt x="1831" y="629"/>
                </a:cubicBezTo>
                <a:cubicBezTo>
                  <a:pt x="1831" y="631"/>
                  <a:pt x="1831" y="631"/>
                  <a:pt x="1831" y="631"/>
                </a:cubicBezTo>
                <a:cubicBezTo>
                  <a:pt x="1831" y="626"/>
                  <a:pt x="1831" y="626"/>
                  <a:pt x="1831" y="626"/>
                </a:cubicBezTo>
                <a:cubicBezTo>
                  <a:pt x="1834" y="641"/>
                  <a:pt x="1834" y="641"/>
                  <a:pt x="1834" y="641"/>
                </a:cubicBezTo>
                <a:cubicBezTo>
                  <a:pt x="1831" y="631"/>
                  <a:pt x="1831" y="631"/>
                  <a:pt x="1831" y="631"/>
                </a:cubicBezTo>
                <a:lnTo>
                  <a:pt x="1831" y="710"/>
                </a:lnTo>
                <a:close/>
                <a:moveTo>
                  <a:pt x="1804" y="1373"/>
                </a:moveTo>
                <a:cubicBezTo>
                  <a:pt x="1801" y="1412"/>
                  <a:pt x="1801" y="1412"/>
                  <a:pt x="1801" y="1412"/>
                </a:cubicBezTo>
                <a:cubicBezTo>
                  <a:pt x="1802" y="1406"/>
                  <a:pt x="1802" y="1367"/>
                  <a:pt x="1805" y="1334"/>
                </a:cubicBezTo>
                <a:cubicBezTo>
                  <a:pt x="1796" y="1374"/>
                  <a:pt x="1805" y="1349"/>
                  <a:pt x="1798" y="1417"/>
                </a:cubicBezTo>
                <a:cubicBezTo>
                  <a:pt x="1804" y="1338"/>
                  <a:pt x="1797" y="1369"/>
                  <a:pt x="1795" y="1372"/>
                </a:cubicBezTo>
                <a:cubicBezTo>
                  <a:pt x="1797" y="1388"/>
                  <a:pt x="1787" y="1490"/>
                  <a:pt x="1797" y="1460"/>
                </a:cubicBezTo>
                <a:cubicBezTo>
                  <a:pt x="1798" y="1433"/>
                  <a:pt x="1808" y="1396"/>
                  <a:pt x="1804" y="1373"/>
                </a:cubicBezTo>
                <a:close/>
                <a:moveTo>
                  <a:pt x="1440" y="1567"/>
                </a:moveTo>
                <a:cubicBezTo>
                  <a:pt x="1392" y="1570"/>
                  <a:pt x="1392" y="1570"/>
                  <a:pt x="1392" y="1570"/>
                </a:cubicBezTo>
                <a:cubicBezTo>
                  <a:pt x="1443" y="1567"/>
                  <a:pt x="1443" y="1567"/>
                  <a:pt x="1443" y="1567"/>
                </a:cubicBezTo>
                <a:lnTo>
                  <a:pt x="1440" y="1567"/>
                </a:lnTo>
                <a:close/>
                <a:moveTo>
                  <a:pt x="111" y="1537"/>
                </a:moveTo>
                <a:cubicBezTo>
                  <a:pt x="119" y="1537"/>
                  <a:pt x="139" y="1541"/>
                  <a:pt x="156" y="1544"/>
                </a:cubicBezTo>
                <a:cubicBezTo>
                  <a:pt x="174" y="1547"/>
                  <a:pt x="189" y="1550"/>
                  <a:pt x="187" y="1551"/>
                </a:cubicBezTo>
                <a:cubicBezTo>
                  <a:pt x="179" y="1549"/>
                  <a:pt x="143" y="1545"/>
                  <a:pt x="111" y="1537"/>
                </a:cubicBezTo>
                <a:close/>
                <a:moveTo>
                  <a:pt x="25" y="1085"/>
                </a:moveTo>
                <a:cubicBezTo>
                  <a:pt x="25" y="1112"/>
                  <a:pt x="31" y="1152"/>
                  <a:pt x="28" y="1163"/>
                </a:cubicBezTo>
                <a:cubicBezTo>
                  <a:pt x="26" y="1144"/>
                  <a:pt x="25" y="1125"/>
                  <a:pt x="24" y="1106"/>
                </a:cubicBezTo>
                <a:cubicBezTo>
                  <a:pt x="25" y="1097"/>
                  <a:pt x="23" y="1076"/>
                  <a:pt x="25" y="1085"/>
                </a:cubicBezTo>
                <a:close/>
                <a:moveTo>
                  <a:pt x="30" y="735"/>
                </a:moveTo>
                <a:cubicBezTo>
                  <a:pt x="27" y="716"/>
                  <a:pt x="27" y="716"/>
                  <a:pt x="27" y="716"/>
                </a:cubicBezTo>
                <a:cubicBezTo>
                  <a:pt x="27" y="734"/>
                  <a:pt x="27" y="734"/>
                  <a:pt x="27" y="734"/>
                </a:cubicBezTo>
                <a:lnTo>
                  <a:pt x="30" y="735"/>
                </a:lnTo>
                <a:close/>
                <a:moveTo>
                  <a:pt x="33" y="796"/>
                </a:moveTo>
                <a:cubicBezTo>
                  <a:pt x="33" y="787"/>
                  <a:pt x="34" y="748"/>
                  <a:pt x="31" y="759"/>
                </a:cubicBezTo>
                <a:lnTo>
                  <a:pt x="33" y="796"/>
                </a:lnTo>
                <a:close/>
                <a:moveTo>
                  <a:pt x="51" y="427"/>
                </a:moveTo>
                <a:cubicBezTo>
                  <a:pt x="53" y="449"/>
                  <a:pt x="53" y="449"/>
                  <a:pt x="53" y="449"/>
                </a:cubicBezTo>
                <a:cubicBezTo>
                  <a:pt x="55" y="425"/>
                  <a:pt x="55" y="425"/>
                  <a:pt x="55" y="425"/>
                </a:cubicBezTo>
                <a:lnTo>
                  <a:pt x="51" y="427"/>
                </a:lnTo>
                <a:close/>
                <a:moveTo>
                  <a:pt x="46" y="450"/>
                </a:moveTo>
                <a:cubicBezTo>
                  <a:pt x="46" y="458"/>
                  <a:pt x="47" y="461"/>
                  <a:pt x="48" y="463"/>
                </a:cubicBezTo>
                <a:cubicBezTo>
                  <a:pt x="48" y="475"/>
                  <a:pt x="46" y="496"/>
                  <a:pt x="44" y="517"/>
                </a:cubicBezTo>
                <a:cubicBezTo>
                  <a:pt x="42" y="513"/>
                  <a:pt x="45" y="499"/>
                  <a:pt x="45" y="487"/>
                </a:cubicBezTo>
                <a:cubicBezTo>
                  <a:pt x="44" y="496"/>
                  <a:pt x="42" y="510"/>
                  <a:pt x="41" y="528"/>
                </a:cubicBezTo>
                <a:cubicBezTo>
                  <a:pt x="46" y="508"/>
                  <a:pt x="45" y="523"/>
                  <a:pt x="48" y="521"/>
                </a:cubicBezTo>
                <a:cubicBezTo>
                  <a:pt x="53" y="466"/>
                  <a:pt x="50" y="469"/>
                  <a:pt x="48" y="463"/>
                </a:cubicBezTo>
                <a:cubicBezTo>
                  <a:pt x="48" y="455"/>
                  <a:pt x="47" y="451"/>
                  <a:pt x="46" y="450"/>
                </a:cubicBezTo>
                <a:close/>
                <a:moveTo>
                  <a:pt x="32" y="645"/>
                </a:moveTo>
                <a:cubicBezTo>
                  <a:pt x="33" y="638"/>
                  <a:pt x="34" y="635"/>
                  <a:pt x="35" y="634"/>
                </a:cubicBezTo>
                <a:cubicBezTo>
                  <a:pt x="38" y="600"/>
                  <a:pt x="41" y="564"/>
                  <a:pt x="42" y="601"/>
                </a:cubicBezTo>
                <a:cubicBezTo>
                  <a:pt x="39" y="634"/>
                  <a:pt x="39" y="634"/>
                  <a:pt x="39" y="634"/>
                </a:cubicBezTo>
                <a:cubicBezTo>
                  <a:pt x="40" y="619"/>
                  <a:pt x="40" y="622"/>
                  <a:pt x="39" y="619"/>
                </a:cubicBezTo>
                <a:cubicBezTo>
                  <a:pt x="36" y="643"/>
                  <a:pt x="38" y="658"/>
                  <a:pt x="38" y="676"/>
                </a:cubicBezTo>
                <a:cubicBezTo>
                  <a:pt x="37" y="666"/>
                  <a:pt x="37" y="628"/>
                  <a:pt x="35" y="634"/>
                </a:cubicBezTo>
                <a:cubicBezTo>
                  <a:pt x="32" y="661"/>
                  <a:pt x="32" y="661"/>
                  <a:pt x="32" y="661"/>
                </a:cubicBezTo>
                <a:cubicBezTo>
                  <a:pt x="32" y="667"/>
                  <a:pt x="32" y="673"/>
                  <a:pt x="31" y="681"/>
                </a:cubicBezTo>
                <a:cubicBezTo>
                  <a:pt x="30" y="677"/>
                  <a:pt x="30" y="677"/>
                  <a:pt x="30" y="677"/>
                </a:cubicBezTo>
                <a:cubicBezTo>
                  <a:pt x="31" y="675"/>
                  <a:pt x="32" y="668"/>
                  <a:pt x="32" y="661"/>
                </a:cubicBezTo>
                <a:cubicBezTo>
                  <a:pt x="32" y="655"/>
                  <a:pt x="32" y="650"/>
                  <a:pt x="32" y="645"/>
                </a:cubicBezTo>
                <a:close/>
                <a:moveTo>
                  <a:pt x="46" y="423"/>
                </a:moveTo>
                <a:cubicBezTo>
                  <a:pt x="46" y="419"/>
                  <a:pt x="44" y="425"/>
                  <a:pt x="44" y="416"/>
                </a:cubicBezTo>
                <a:cubicBezTo>
                  <a:pt x="45" y="398"/>
                  <a:pt x="45" y="398"/>
                  <a:pt x="45" y="398"/>
                </a:cubicBezTo>
                <a:cubicBezTo>
                  <a:pt x="48" y="374"/>
                  <a:pt x="47" y="402"/>
                  <a:pt x="46" y="423"/>
                </a:cubicBezTo>
                <a:close/>
                <a:moveTo>
                  <a:pt x="56" y="1440"/>
                </a:moveTo>
                <a:cubicBezTo>
                  <a:pt x="57" y="1443"/>
                  <a:pt x="59" y="1458"/>
                  <a:pt x="63" y="1472"/>
                </a:cubicBezTo>
                <a:cubicBezTo>
                  <a:pt x="66" y="1486"/>
                  <a:pt x="70" y="1499"/>
                  <a:pt x="71" y="1499"/>
                </a:cubicBezTo>
                <a:cubicBezTo>
                  <a:pt x="71" y="1513"/>
                  <a:pt x="71" y="1513"/>
                  <a:pt x="71" y="1513"/>
                </a:cubicBezTo>
                <a:cubicBezTo>
                  <a:pt x="65" y="1487"/>
                  <a:pt x="57" y="1461"/>
                  <a:pt x="59" y="1473"/>
                </a:cubicBezTo>
                <a:cubicBezTo>
                  <a:pt x="56" y="1452"/>
                  <a:pt x="51" y="1431"/>
                  <a:pt x="56" y="1440"/>
                </a:cubicBezTo>
                <a:close/>
                <a:moveTo>
                  <a:pt x="1359" y="1570"/>
                </a:moveTo>
                <a:cubicBezTo>
                  <a:pt x="1344" y="1572"/>
                  <a:pt x="1276" y="1572"/>
                  <a:pt x="1266" y="1576"/>
                </a:cubicBezTo>
                <a:cubicBezTo>
                  <a:pt x="1243" y="1572"/>
                  <a:pt x="1324" y="1571"/>
                  <a:pt x="1359" y="1570"/>
                </a:cubicBezTo>
                <a:close/>
                <a:moveTo>
                  <a:pt x="1367" y="1575"/>
                </a:moveTo>
                <a:cubicBezTo>
                  <a:pt x="1385" y="1574"/>
                  <a:pt x="1385" y="1574"/>
                  <a:pt x="1385" y="1574"/>
                </a:cubicBezTo>
                <a:cubicBezTo>
                  <a:pt x="1406" y="1572"/>
                  <a:pt x="1403" y="1569"/>
                  <a:pt x="1440" y="1569"/>
                </a:cubicBezTo>
                <a:cubicBezTo>
                  <a:pt x="1431" y="1570"/>
                  <a:pt x="1416" y="1570"/>
                  <a:pt x="1407" y="1571"/>
                </a:cubicBezTo>
                <a:cubicBezTo>
                  <a:pt x="1409" y="1573"/>
                  <a:pt x="1404" y="1573"/>
                  <a:pt x="1385" y="1574"/>
                </a:cubicBezTo>
                <a:cubicBezTo>
                  <a:pt x="1380" y="1574"/>
                  <a:pt x="1375" y="1575"/>
                  <a:pt x="1367" y="1575"/>
                </a:cubicBezTo>
                <a:close/>
                <a:moveTo>
                  <a:pt x="589" y="1583"/>
                </a:moveTo>
                <a:cubicBezTo>
                  <a:pt x="628" y="1584"/>
                  <a:pt x="628" y="1584"/>
                  <a:pt x="628" y="1584"/>
                </a:cubicBezTo>
                <a:cubicBezTo>
                  <a:pt x="653" y="1582"/>
                  <a:pt x="653" y="1582"/>
                  <a:pt x="653" y="1582"/>
                </a:cubicBezTo>
                <a:lnTo>
                  <a:pt x="589" y="1583"/>
                </a:lnTo>
                <a:close/>
                <a:moveTo>
                  <a:pt x="216" y="1567"/>
                </a:moveTo>
                <a:cubicBezTo>
                  <a:pt x="227" y="1568"/>
                  <a:pt x="238" y="1569"/>
                  <a:pt x="249" y="1570"/>
                </a:cubicBezTo>
                <a:cubicBezTo>
                  <a:pt x="238" y="1568"/>
                  <a:pt x="238" y="1568"/>
                  <a:pt x="238" y="1568"/>
                </a:cubicBezTo>
                <a:cubicBezTo>
                  <a:pt x="238" y="1567"/>
                  <a:pt x="232" y="1565"/>
                  <a:pt x="241" y="1566"/>
                </a:cubicBezTo>
                <a:cubicBezTo>
                  <a:pt x="246" y="1566"/>
                  <a:pt x="252" y="1566"/>
                  <a:pt x="256" y="1567"/>
                </a:cubicBezTo>
                <a:cubicBezTo>
                  <a:pt x="249" y="1566"/>
                  <a:pt x="244" y="1566"/>
                  <a:pt x="241" y="1566"/>
                </a:cubicBezTo>
                <a:cubicBezTo>
                  <a:pt x="217" y="1564"/>
                  <a:pt x="187" y="1560"/>
                  <a:pt x="184" y="1562"/>
                </a:cubicBezTo>
                <a:cubicBezTo>
                  <a:pt x="193" y="1562"/>
                  <a:pt x="238" y="1567"/>
                  <a:pt x="234" y="1568"/>
                </a:cubicBezTo>
                <a:lnTo>
                  <a:pt x="216" y="1567"/>
                </a:lnTo>
                <a:close/>
                <a:moveTo>
                  <a:pt x="8" y="911"/>
                </a:moveTo>
                <a:cubicBezTo>
                  <a:pt x="9" y="929"/>
                  <a:pt x="9" y="933"/>
                  <a:pt x="8" y="959"/>
                </a:cubicBezTo>
                <a:cubicBezTo>
                  <a:pt x="7" y="941"/>
                  <a:pt x="7" y="917"/>
                  <a:pt x="8" y="911"/>
                </a:cubicBezTo>
                <a:close/>
                <a:moveTo>
                  <a:pt x="405" y="1583"/>
                </a:moveTo>
                <a:cubicBezTo>
                  <a:pt x="408" y="1581"/>
                  <a:pt x="450" y="1584"/>
                  <a:pt x="436" y="1581"/>
                </a:cubicBezTo>
                <a:cubicBezTo>
                  <a:pt x="418" y="1580"/>
                  <a:pt x="418" y="1580"/>
                  <a:pt x="418" y="1580"/>
                </a:cubicBezTo>
                <a:cubicBezTo>
                  <a:pt x="445" y="1582"/>
                  <a:pt x="434" y="1576"/>
                  <a:pt x="472" y="1580"/>
                </a:cubicBezTo>
                <a:cubicBezTo>
                  <a:pt x="449" y="1579"/>
                  <a:pt x="449" y="1579"/>
                  <a:pt x="449" y="1579"/>
                </a:cubicBezTo>
                <a:cubicBezTo>
                  <a:pt x="478" y="1581"/>
                  <a:pt x="411" y="1581"/>
                  <a:pt x="456" y="1584"/>
                </a:cubicBezTo>
                <a:cubicBezTo>
                  <a:pt x="474" y="1585"/>
                  <a:pt x="426" y="1585"/>
                  <a:pt x="405" y="1583"/>
                </a:cubicBezTo>
                <a:close/>
                <a:moveTo>
                  <a:pt x="4" y="853"/>
                </a:moveTo>
                <a:cubicBezTo>
                  <a:pt x="4" y="880"/>
                  <a:pt x="9" y="872"/>
                  <a:pt x="6" y="917"/>
                </a:cubicBezTo>
                <a:cubicBezTo>
                  <a:pt x="6" y="883"/>
                  <a:pt x="2" y="889"/>
                  <a:pt x="4" y="853"/>
                </a:cubicBezTo>
                <a:close/>
                <a:moveTo>
                  <a:pt x="135" y="1566"/>
                </a:moveTo>
                <a:cubicBezTo>
                  <a:pt x="138" y="1567"/>
                  <a:pt x="138" y="1567"/>
                  <a:pt x="138" y="1567"/>
                </a:cubicBezTo>
                <a:cubicBezTo>
                  <a:pt x="150" y="1569"/>
                  <a:pt x="162" y="1570"/>
                  <a:pt x="174" y="1571"/>
                </a:cubicBezTo>
                <a:cubicBezTo>
                  <a:pt x="171" y="1570"/>
                  <a:pt x="171" y="1570"/>
                  <a:pt x="171" y="1570"/>
                </a:cubicBezTo>
                <a:cubicBezTo>
                  <a:pt x="159" y="1569"/>
                  <a:pt x="147" y="1568"/>
                  <a:pt x="135" y="1566"/>
                </a:cubicBezTo>
                <a:close/>
                <a:moveTo>
                  <a:pt x="31" y="862"/>
                </a:moveTo>
                <a:cubicBezTo>
                  <a:pt x="32" y="851"/>
                  <a:pt x="32" y="844"/>
                  <a:pt x="32" y="838"/>
                </a:cubicBezTo>
                <a:cubicBezTo>
                  <a:pt x="31" y="845"/>
                  <a:pt x="31" y="853"/>
                  <a:pt x="31" y="862"/>
                </a:cubicBezTo>
                <a:close/>
                <a:moveTo>
                  <a:pt x="1493" y="1553"/>
                </a:moveTo>
                <a:cubicBezTo>
                  <a:pt x="1494" y="1553"/>
                  <a:pt x="1498" y="1553"/>
                  <a:pt x="1503" y="1553"/>
                </a:cubicBezTo>
                <a:cubicBezTo>
                  <a:pt x="1502" y="1553"/>
                  <a:pt x="1500" y="1553"/>
                  <a:pt x="1493" y="1553"/>
                </a:cubicBezTo>
                <a:close/>
                <a:moveTo>
                  <a:pt x="1580" y="1546"/>
                </a:moveTo>
                <a:cubicBezTo>
                  <a:pt x="1583" y="1545"/>
                  <a:pt x="1583" y="1545"/>
                  <a:pt x="1583" y="1545"/>
                </a:cubicBezTo>
                <a:cubicBezTo>
                  <a:pt x="1586" y="1545"/>
                  <a:pt x="1586" y="1545"/>
                  <a:pt x="1586" y="1545"/>
                </a:cubicBezTo>
                <a:lnTo>
                  <a:pt x="1580" y="1546"/>
                </a:lnTo>
                <a:close/>
                <a:moveTo>
                  <a:pt x="444" y="39"/>
                </a:moveTo>
                <a:cubicBezTo>
                  <a:pt x="425" y="43"/>
                  <a:pt x="462" y="39"/>
                  <a:pt x="477" y="39"/>
                </a:cubicBezTo>
                <a:cubicBezTo>
                  <a:pt x="462" y="39"/>
                  <a:pt x="456" y="37"/>
                  <a:pt x="444" y="39"/>
                </a:cubicBezTo>
                <a:close/>
                <a:moveTo>
                  <a:pt x="562" y="30"/>
                </a:moveTo>
                <a:cubicBezTo>
                  <a:pt x="553" y="31"/>
                  <a:pt x="540" y="32"/>
                  <a:pt x="525" y="33"/>
                </a:cubicBezTo>
                <a:cubicBezTo>
                  <a:pt x="534" y="33"/>
                  <a:pt x="545" y="32"/>
                  <a:pt x="562" y="30"/>
                </a:cubicBezTo>
                <a:close/>
                <a:moveTo>
                  <a:pt x="465" y="35"/>
                </a:moveTo>
                <a:cubicBezTo>
                  <a:pt x="488" y="35"/>
                  <a:pt x="508" y="34"/>
                  <a:pt x="525" y="33"/>
                </a:cubicBezTo>
                <a:cubicBezTo>
                  <a:pt x="510" y="34"/>
                  <a:pt x="497" y="33"/>
                  <a:pt x="465" y="35"/>
                </a:cubicBezTo>
                <a:close/>
                <a:moveTo>
                  <a:pt x="880" y="21"/>
                </a:moveTo>
                <a:cubicBezTo>
                  <a:pt x="861" y="23"/>
                  <a:pt x="825" y="23"/>
                  <a:pt x="825" y="23"/>
                </a:cubicBezTo>
                <a:cubicBezTo>
                  <a:pt x="903" y="23"/>
                  <a:pt x="810" y="27"/>
                  <a:pt x="803" y="29"/>
                </a:cubicBezTo>
                <a:cubicBezTo>
                  <a:pt x="852" y="27"/>
                  <a:pt x="852" y="25"/>
                  <a:pt x="880" y="21"/>
                </a:cubicBezTo>
                <a:close/>
                <a:moveTo>
                  <a:pt x="982" y="18"/>
                </a:moveTo>
                <a:cubicBezTo>
                  <a:pt x="974" y="18"/>
                  <a:pt x="967" y="18"/>
                  <a:pt x="961" y="18"/>
                </a:cubicBezTo>
                <a:cubicBezTo>
                  <a:pt x="968" y="18"/>
                  <a:pt x="976" y="18"/>
                  <a:pt x="982" y="18"/>
                </a:cubicBezTo>
                <a:close/>
                <a:moveTo>
                  <a:pt x="1011" y="19"/>
                </a:moveTo>
                <a:cubicBezTo>
                  <a:pt x="1038" y="18"/>
                  <a:pt x="1048" y="16"/>
                  <a:pt x="1060" y="15"/>
                </a:cubicBezTo>
                <a:cubicBezTo>
                  <a:pt x="1027" y="14"/>
                  <a:pt x="1007" y="17"/>
                  <a:pt x="982" y="18"/>
                </a:cubicBezTo>
                <a:cubicBezTo>
                  <a:pt x="1002" y="18"/>
                  <a:pt x="1020" y="17"/>
                  <a:pt x="1011" y="19"/>
                </a:cubicBezTo>
                <a:close/>
                <a:moveTo>
                  <a:pt x="1796" y="106"/>
                </a:moveTo>
                <a:cubicBezTo>
                  <a:pt x="1795" y="104"/>
                  <a:pt x="1794" y="99"/>
                  <a:pt x="1792" y="95"/>
                </a:cubicBezTo>
                <a:cubicBezTo>
                  <a:pt x="1791" y="91"/>
                  <a:pt x="1790" y="88"/>
                  <a:pt x="1789" y="88"/>
                </a:cubicBezTo>
                <a:cubicBezTo>
                  <a:pt x="1794" y="100"/>
                  <a:pt x="1797" y="115"/>
                  <a:pt x="1799" y="129"/>
                </a:cubicBezTo>
                <a:cubicBezTo>
                  <a:pt x="1803" y="146"/>
                  <a:pt x="1798" y="115"/>
                  <a:pt x="1796" y="106"/>
                </a:cubicBezTo>
                <a:close/>
                <a:moveTo>
                  <a:pt x="1821" y="269"/>
                </a:moveTo>
                <a:cubicBezTo>
                  <a:pt x="1824" y="304"/>
                  <a:pt x="1820" y="286"/>
                  <a:pt x="1821" y="304"/>
                </a:cubicBezTo>
                <a:cubicBezTo>
                  <a:pt x="1825" y="302"/>
                  <a:pt x="1825" y="302"/>
                  <a:pt x="1825" y="302"/>
                </a:cubicBezTo>
                <a:lnTo>
                  <a:pt x="1821" y="269"/>
                </a:lnTo>
                <a:close/>
                <a:moveTo>
                  <a:pt x="1840" y="247"/>
                </a:moveTo>
                <a:cubicBezTo>
                  <a:pt x="1838" y="237"/>
                  <a:pt x="1838" y="237"/>
                  <a:pt x="1838" y="237"/>
                </a:cubicBezTo>
                <a:cubicBezTo>
                  <a:pt x="1839" y="249"/>
                  <a:pt x="1839" y="249"/>
                  <a:pt x="1839" y="249"/>
                </a:cubicBezTo>
                <a:lnTo>
                  <a:pt x="1840" y="247"/>
                </a:lnTo>
                <a:close/>
                <a:moveTo>
                  <a:pt x="1824" y="442"/>
                </a:moveTo>
                <a:cubicBezTo>
                  <a:pt x="1819" y="417"/>
                  <a:pt x="1819" y="417"/>
                  <a:pt x="1819" y="417"/>
                </a:cubicBezTo>
                <a:cubicBezTo>
                  <a:pt x="1821" y="447"/>
                  <a:pt x="1824" y="447"/>
                  <a:pt x="1824" y="442"/>
                </a:cubicBezTo>
                <a:close/>
                <a:moveTo>
                  <a:pt x="1822" y="579"/>
                </a:moveTo>
                <a:cubicBezTo>
                  <a:pt x="1820" y="557"/>
                  <a:pt x="1820" y="557"/>
                  <a:pt x="1820" y="557"/>
                </a:cubicBezTo>
                <a:cubicBezTo>
                  <a:pt x="1821" y="623"/>
                  <a:pt x="1821" y="623"/>
                  <a:pt x="1821" y="623"/>
                </a:cubicBezTo>
                <a:lnTo>
                  <a:pt x="1822" y="579"/>
                </a:lnTo>
                <a:close/>
                <a:moveTo>
                  <a:pt x="1821" y="744"/>
                </a:moveTo>
                <a:cubicBezTo>
                  <a:pt x="1820" y="750"/>
                  <a:pt x="1820" y="750"/>
                  <a:pt x="1820" y="750"/>
                </a:cubicBezTo>
                <a:cubicBezTo>
                  <a:pt x="1820" y="795"/>
                  <a:pt x="1820" y="795"/>
                  <a:pt x="1820" y="795"/>
                </a:cubicBezTo>
                <a:lnTo>
                  <a:pt x="1821" y="744"/>
                </a:lnTo>
                <a:close/>
                <a:moveTo>
                  <a:pt x="776" y="1571"/>
                </a:moveTo>
                <a:cubicBezTo>
                  <a:pt x="769" y="1574"/>
                  <a:pt x="841" y="1573"/>
                  <a:pt x="862" y="1574"/>
                </a:cubicBezTo>
                <a:cubicBezTo>
                  <a:pt x="848" y="1570"/>
                  <a:pt x="805" y="1576"/>
                  <a:pt x="776" y="1571"/>
                </a:cubicBezTo>
                <a:close/>
                <a:moveTo>
                  <a:pt x="28" y="925"/>
                </a:moveTo>
                <a:cubicBezTo>
                  <a:pt x="28" y="948"/>
                  <a:pt x="29" y="971"/>
                  <a:pt x="29" y="993"/>
                </a:cubicBezTo>
                <a:cubicBezTo>
                  <a:pt x="30" y="940"/>
                  <a:pt x="29" y="979"/>
                  <a:pt x="28" y="925"/>
                </a:cubicBezTo>
                <a:close/>
              </a:path>
            </a:pathLst>
          </a:custGeom>
          <a:solidFill>
            <a:srgbClr val="000000"/>
          </a:solidFill>
          <a:ln w="19050" cap="rnd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952500" y="1758950"/>
            <a:ext cx="4819649" cy="3886201"/>
            <a:chOff x="952500" y="1758950"/>
            <a:chExt cx="4819649" cy="3886201"/>
          </a:xfrm>
          <a:solidFill>
            <a:schemeClr val="bg1">
              <a:lumMod val="85000"/>
            </a:schemeClr>
          </a:solidFill>
        </p:grpSpPr>
        <p:sp>
          <p:nvSpPr>
            <p:cNvPr id="14" name="Freeform 19"/>
            <p:cNvSpPr>
              <a:spLocks noEditPoints="1"/>
            </p:cNvSpPr>
            <p:nvPr/>
          </p:nvSpPr>
          <p:spPr bwMode="auto">
            <a:xfrm>
              <a:off x="1285875" y="1758950"/>
              <a:ext cx="136525" cy="3848100"/>
            </a:xfrm>
            <a:custGeom>
              <a:avLst/>
              <a:gdLst>
                <a:gd name="T0" fmla="*/ 27 w 47"/>
                <a:gd name="T1" fmla="*/ 1299 h 1322"/>
                <a:gd name="T2" fmla="*/ 13 w 47"/>
                <a:gd name="T3" fmla="*/ 720 h 1322"/>
                <a:gd name="T4" fmla="*/ 4 w 47"/>
                <a:gd name="T5" fmla="*/ 606 h 1322"/>
                <a:gd name="T6" fmla="*/ 15 w 47"/>
                <a:gd name="T7" fmla="*/ 789 h 1322"/>
                <a:gd name="T8" fmla="*/ 3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2 w 47"/>
                <a:gd name="T19" fmla="*/ 666 h 1322"/>
                <a:gd name="T20" fmla="*/ 2 w 47"/>
                <a:gd name="T21" fmla="*/ 780 h 1322"/>
                <a:gd name="T22" fmla="*/ 6 w 47"/>
                <a:gd name="T23" fmla="*/ 940 h 1322"/>
                <a:gd name="T24" fmla="*/ 11 w 47"/>
                <a:gd name="T25" fmla="*/ 1102 h 1322"/>
                <a:gd name="T26" fmla="*/ 20 w 47"/>
                <a:gd name="T27" fmla="*/ 1233 h 1322"/>
                <a:gd name="T28" fmla="*/ 22 w 47"/>
                <a:gd name="T29" fmla="*/ 1223 h 1322"/>
                <a:gd name="T30" fmla="*/ 16 w 47"/>
                <a:gd name="T31" fmla="*/ 1116 h 1322"/>
                <a:gd name="T32" fmla="*/ 18 w 47"/>
                <a:gd name="T33" fmla="*/ 1037 h 1322"/>
                <a:gd name="T34" fmla="*/ 17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7 w 47"/>
                <a:gd name="T41" fmla="*/ 745 h 1322"/>
                <a:gd name="T42" fmla="*/ 18 w 47"/>
                <a:gd name="T43" fmla="*/ 692 h 1322"/>
                <a:gd name="T44" fmla="*/ 14 w 47"/>
                <a:gd name="T45" fmla="*/ 659 h 1322"/>
                <a:gd name="T46" fmla="*/ 21 w 47"/>
                <a:gd name="T47" fmla="*/ 576 h 1322"/>
                <a:gd name="T48" fmla="*/ 18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1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5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4 w 47"/>
                <a:gd name="T73" fmla="*/ 718 h 1322"/>
                <a:gd name="T74" fmla="*/ 12 w 47"/>
                <a:gd name="T75" fmla="*/ 481 h 1322"/>
                <a:gd name="T76" fmla="*/ 6 w 47"/>
                <a:gd name="T77" fmla="*/ 801 h 1322"/>
                <a:gd name="T78" fmla="*/ 5 w 47"/>
                <a:gd name="T79" fmla="*/ 894 h 1322"/>
                <a:gd name="T80" fmla="*/ 6 w 47"/>
                <a:gd name="T81" fmla="*/ 875 h 1322"/>
                <a:gd name="T82" fmla="*/ 12 w 47"/>
                <a:gd name="T83" fmla="*/ 983 h 1322"/>
                <a:gd name="T84" fmla="*/ 11 w 47"/>
                <a:gd name="T85" fmla="*/ 986 h 1322"/>
                <a:gd name="T86" fmla="*/ 12 w 47"/>
                <a:gd name="T87" fmla="*/ 866 h 1322"/>
                <a:gd name="T88" fmla="*/ 11 w 47"/>
                <a:gd name="T89" fmla="*/ 836 h 1322"/>
                <a:gd name="T90" fmla="*/ 13 w 47"/>
                <a:gd name="T91" fmla="*/ 581 h 1322"/>
                <a:gd name="T92" fmla="*/ 28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1 w 47"/>
                <a:gd name="T103" fmla="*/ 580 h 1322"/>
                <a:gd name="T104" fmla="*/ 15 w 47"/>
                <a:gd name="T105" fmla="*/ 335 h 1322"/>
                <a:gd name="T106" fmla="*/ 22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9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8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9" y="1289"/>
                    <a:pt x="29" y="1289"/>
                    <a:pt x="29" y="1289"/>
                  </a:cubicBezTo>
                  <a:cubicBezTo>
                    <a:pt x="29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1" y="1300"/>
                    <a:pt x="29" y="1292"/>
                  </a:cubicBezTo>
                  <a:cubicBezTo>
                    <a:pt x="30" y="1299"/>
                    <a:pt x="31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7" y="1299"/>
                    <a:pt x="27" y="1299"/>
                    <a:pt x="27" y="1299"/>
                  </a:cubicBezTo>
                  <a:cubicBezTo>
                    <a:pt x="27" y="1293"/>
                    <a:pt x="26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7" y="1286"/>
                    <a:pt x="27" y="1286"/>
                    <a:pt x="27" y="1286"/>
                  </a:cubicBezTo>
                  <a:lnTo>
                    <a:pt x="27" y="1292"/>
                  </a:lnTo>
                  <a:close/>
                  <a:moveTo>
                    <a:pt x="17" y="745"/>
                  </a:moveTo>
                  <a:cubicBezTo>
                    <a:pt x="17" y="746"/>
                    <a:pt x="17" y="747"/>
                    <a:pt x="18" y="746"/>
                  </a:cubicBezTo>
                  <a:lnTo>
                    <a:pt x="17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7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9" y="1046"/>
                    <a:pt x="17" y="1045"/>
                    <a:pt x="17" y="1043"/>
                  </a:cubicBezTo>
                  <a:close/>
                  <a:moveTo>
                    <a:pt x="4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4" y="604"/>
                    <a:pt x="4" y="603"/>
                    <a:pt x="4" y="606"/>
                  </a:cubicBezTo>
                  <a:close/>
                  <a:moveTo>
                    <a:pt x="3" y="714"/>
                  </a:moveTo>
                  <a:cubicBezTo>
                    <a:pt x="3" y="714"/>
                    <a:pt x="3" y="714"/>
                    <a:pt x="4" y="714"/>
                  </a:cubicBezTo>
                  <a:cubicBezTo>
                    <a:pt x="4" y="712"/>
                    <a:pt x="4" y="712"/>
                    <a:pt x="4" y="712"/>
                  </a:cubicBezTo>
                  <a:lnTo>
                    <a:pt x="3" y="714"/>
                  </a:lnTo>
                  <a:close/>
                  <a:moveTo>
                    <a:pt x="15" y="785"/>
                  </a:moveTo>
                  <a:cubicBezTo>
                    <a:pt x="15" y="785"/>
                    <a:pt x="15" y="785"/>
                    <a:pt x="15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5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3" y="568"/>
                    <a:pt x="2" y="567"/>
                  </a:cubicBezTo>
                  <a:cubicBezTo>
                    <a:pt x="2" y="570"/>
                    <a:pt x="3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3" y="744"/>
                    <a:pt x="3" y="744"/>
                    <a:pt x="3" y="744"/>
                  </a:cubicBezTo>
                  <a:cubicBezTo>
                    <a:pt x="3" y="747"/>
                    <a:pt x="3" y="749"/>
                    <a:pt x="3" y="750"/>
                  </a:cubicBezTo>
                  <a:close/>
                  <a:moveTo>
                    <a:pt x="17" y="1043"/>
                  </a:moveTo>
                  <a:cubicBezTo>
                    <a:pt x="16" y="1039"/>
                    <a:pt x="16" y="1039"/>
                    <a:pt x="16" y="1039"/>
                  </a:cubicBezTo>
                  <a:cubicBezTo>
                    <a:pt x="16" y="1041"/>
                    <a:pt x="16" y="1042"/>
                    <a:pt x="17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7" y="1256"/>
                    <a:pt x="26" y="1256"/>
                  </a:cubicBezTo>
                  <a:cubicBezTo>
                    <a:pt x="26" y="1258"/>
                    <a:pt x="27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6" y="144"/>
                    <a:pt x="36" y="144"/>
                  </a:cubicBezTo>
                  <a:cubicBezTo>
                    <a:pt x="36" y="143"/>
                    <a:pt x="36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2" y="291"/>
                    <a:pt x="11" y="284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8" y="327"/>
                    <a:pt x="13" y="358"/>
                    <a:pt x="8" y="394"/>
                  </a:cubicBezTo>
                  <a:cubicBezTo>
                    <a:pt x="8" y="393"/>
                    <a:pt x="8" y="393"/>
                    <a:pt x="8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9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7" y="446"/>
                    <a:pt x="6" y="441"/>
                    <a:pt x="6" y="439"/>
                  </a:cubicBezTo>
                  <a:cubicBezTo>
                    <a:pt x="3" y="459"/>
                    <a:pt x="6" y="475"/>
                    <a:pt x="4" y="497"/>
                  </a:cubicBezTo>
                  <a:cubicBezTo>
                    <a:pt x="7" y="476"/>
                    <a:pt x="6" y="475"/>
                    <a:pt x="8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6" y="491"/>
                    <a:pt x="6" y="491"/>
                    <a:pt x="6" y="491"/>
                  </a:cubicBezTo>
                  <a:cubicBezTo>
                    <a:pt x="3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3" y="552"/>
                    <a:pt x="3" y="552"/>
                    <a:pt x="3" y="552"/>
                  </a:cubicBezTo>
                  <a:cubicBezTo>
                    <a:pt x="3" y="564"/>
                    <a:pt x="3" y="564"/>
                    <a:pt x="3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4" y="571"/>
                    <a:pt x="3" y="571"/>
                  </a:cubicBezTo>
                  <a:cubicBezTo>
                    <a:pt x="5" y="580"/>
                    <a:pt x="4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5" y="607"/>
                    <a:pt x="5" y="608"/>
                  </a:cubicBezTo>
                  <a:cubicBezTo>
                    <a:pt x="3" y="610"/>
                    <a:pt x="4" y="619"/>
                    <a:pt x="2" y="620"/>
                  </a:cubicBezTo>
                  <a:cubicBezTo>
                    <a:pt x="2" y="616"/>
                    <a:pt x="1" y="607"/>
                    <a:pt x="2" y="608"/>
                  </a:cubicBezTo>
                  <a:cubicBezTo>
                    <a:pt x="1" y="598"/>
                    <a:pt x="1" y="620"/>
                    <a:pt x="1" y="626"/>
                  </a:cubicBezTo>
                  <a:cubicBezTo>
                    <a:pt x="2" y="619"/>
                    <a:pt x="2" y="628"/>
                    <a:pt x="2" y="632"/>
                  </a:cubicBezTo>
                  <a:cubicBezTo>
                    <a:pt x="2" y="632"/>
                    <a:pt x="2" y="631"/>
                    <a:pt x="2" y="631"/>
                  </a:cubicBezTo>
                  <a:cubicBezTo>
                    <a:pt x="0" y="642"/>
                    <a:pt x="5" y="646"/>
                    <a:pt x="2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2" y="666"/>
                    <a:pt x="2" y="666"/>
                    <a:pt x="2" y="666"/>
                  </a:cubicBezTo>
                  <a:cubicBezTo>
                    <a:pt x="5" y="667"/>
                    <a:pt x="2" y="679"/>
                    <a:pt x="5" y="681"/>
                  </a:cubicBezTo>
                  <a:cubicBezTo>
                    <a:pt x="5" y="691"/>
                    <a:pt x="3" y="679"/>
                    <a:pt x="3" y="683"/>
                  </a:cubicBezTo>
                  <a:cubicBezTo>
                    <a:pt x="3" y="693"/>
                    <a:pt x="5" y="710"/>
                    <a:pt x="4" y="714"/>
                  </a:cubicBezTo>
                  <a:cubicBezTo>
                    <a:pt x="5" y="722"/>
                    <a:pt x="4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4" y="751"/>
                  </a:cubicBezTo>
                  <a:cubicBezTo>
                    <a:pt x="4" y="751"/>
                    <a:pt x="3" y="751"/>
                    <a:pt x="3" y="750"/>
                  </a:cubicBezTo>
                  <a:cubicBezTo>
                    <a:pt x="4" y="764"/>
                    <a:pt x="4" y="776"/>
                    <a:pt x="4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1" y="791"/>
                    <a:pt x="4" y="810"/>
                    <a:pt x="3" y="827"/>
                  </a:cubicBezTo>
                  <a:cubicBezTo>
                    <a:pt x="3" y="826"/>
                    <a:pt x="3" y="826"/>
                    <a:pt x="3" y="826"/>
                  </a:cubicBezTo>
                  <a:cubicBezTo>
                    <a:pt x="4" y="835"/>
                    <a:pt x="4" y="835"/>
                    <a:pt x="4" y="835"/>
                  </a:cubicBezTo>
                  <a:cubicBezTo>
                    <a:pt x="3" y="833"/>
                    <a:pt x="3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5" y="933"/>
                  </a:cubicBezTo>
                  <a:cubicBezTo>
                    <a:pt x="5" y="932"/>
                    <a:pt x="5" y="932"/>
                    <a:pt x="5" y="932"/>
                  </a:cubicBezTo>
                  <a:cubicBezTo>
                    <a:pt x="6" y="940"/>
                    <a:pt x="6" y="940"/>
                    <a:pt x="6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5" y="935"/>
                    <a:pt x="5" y="935"/>
                    <a:pt x="5" y="935"/>
                  </a:cubicBezTo>
                  <a:cubicBezTo>
                    <a:pt x="5" y="942"/>
                    <a:pt x="6" y="949"/>
                    <a:pt x="7" y="955"/>
                  </a:cubicBezTo>
                  <a:cubicBezTo>
                    <a:pt x="6" y="956"/>
                    <a:pt x="5" y="958"/>
                    <a:pt x="5" y="962"/>
                  </a:cubicBezTo>
                  <a:cubicBezTo>
                    <a:pt x="6" y="963"/>
                    <a:pt x="4" y="984"/>
                    <a:pt x="6" y="993"/>
                  </a:cubicBezTo>
                  <a:cubicBezTo>
                    <a:pt x="5" y="994"/>
                    <a:pt x="5" y="989"/>
                    <a:pt x="5" y="992"/>
                  </a:cubicBezTo>
                  <a:cubicBezTo>
                    <a:pt x="6" y="1015"/>
                    <a:pt x="9" y="1048"/>
                    <a:pt x="8" y="1075"/>
                  </a:cubicBezTo>
                  <a:cubicBezTo>
                    <a:pt x="12" y="1077"/>
                    <a:pt x="12" y="1100"/>
                    <a:pt x="14" y="1114"/>
                  </a:cubicBezTo>
                  <a:cubicBezTo>
                    <a:pt x="12" y="1118"/>
                    <a:pt x="13" y="1106"/>
                    <a:pt x="11" y="1102"/>
                  </a:cubicBezTo>
                  <a:cubicBezTo>
                    <a:pt x="12" y="1110"/>
                    <a:pt x="9" y="1104"/>
                    <a:pt x="11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4" y="1160"/>
                    <a:pt x="16" y="1182"/>
                    <a:pt x="16" y="1204"/>
                  </a:cubicBezTo>
                  <a:cubicBezTo>
                    <a:pt x="17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1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6" y="1273"/>
                  </a:cubicBezTo>
                  <a:cubicBezTo>
                    <a:pt x="25" y="1268"/>
                    <a:pt x="23" y="1257"/>
                    <a:pt x="25" y="1256"/>
                  </a:cubicBezTo>
                  <a:cubicBezTo>
                    <a:pt x="26" y="1257"/>
                    <a:pt x="27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7" y="1268"/>
                    <a:pt x="26" y="1259"/>
                    <a:pt x="25" y="1253"/>
                  </a:cubicBezTo>
                  <a:cubicBezTo>
                    <a:pt x="25" y="1255"/>
                    <a:pt x="26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2" y="1242"/>
                    <a:pt x="23" y="1228"/>
                    <a:pt x="22" y="1223"/>
                  </a:cubicBezTo>
                  <a:cubicBezTo>
                    <a:pt x="23" y="1223"/>
                    <a:pt x="24" y="1230"/>
                    <a:pt x="24" y="1223"/>
                  </a:cubicBezTo>
                  <a:cubicBezTo>
                    <a:pt x="24" y="1204"/>
                    <a:pt x="22" y="1212"/>
                    <a:pt x="19" y="1195"/>
                  </a:cubicBezTo>
                  <a:cubicBezTo>
                    <a:pt x="19" y="1198"/>
                    <a:pt x="19" y="1198"/>
                    <a:pt x="19" y="1198"/>
                  </a:cubicBezTo>
                  <a:cubicBezTo>
                    <a:pt x="18" y="1192"/>
                    <a:pt x="16" y="1188"/>
                    <a:pt x="17" y="1180"/>
                  </a:cubicBezTo>
                  <a:cubicBezTo>
                    <a:pt x="18" y="1180"/>
                    <a:pt x="18" y="1186"/>
                    <a:pt x="19" y="1189"/>
                  </a:cubicBezTo>
                  <a:cubicBezTo>
                    <a:pt x="20" y="1187"/>
                    <a:pt x="16" y="1179"/>
                    <a:pt x="17" y="1173"/>
                  </a:cubicBezTo>
                  <a:cubicBezTo>
                    <a:pt x="19" y="1178"/>
                    <a:pt x="21" y="1192"/>
                    <a:pt x="21" y="1201"/>
                  </a:cubicBezTo>
                  <a:cubicBezTo>
                    <a:pt x="22" y="1200"/>
                    <a:pt x="22" y="1200"/>
                    <a:pt x="23" y="1201"/>
                  </a:cubicBezTo>
                  <a:cubicBezTo>
                    <a:pt x="20" y="1174"/>
                    <a:pt x="16" y="1143"/>
                    <a:pt x="16" y="1116"/>
                  </a:cubicBezTo>
                  <a:cubicBezTo>
                    <a:pt x="18" y="1130"/>
                    <a:pt x="15" y="1110"/>
                    <a:pt x="18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8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5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6" y="1039"/>
                    <a:pt x="16" y="1039"/>
                    <a:pt x="16" y="1039"/>
                  </a:cubicBezTo>
                  <a:cubicBezTo>
                    <a:pt x="16" y="1038"/>
                    <a:pt x="16" y="1035"/>
                    <a:pt x="16" y="1032"/>
                  </a:cubicBezTo>
                  <a:cubicBezTo>
                    <a:pt x="18" y="1037"/>
                    <a:pt x="18" y="1037"/>
                    <a:pt x="18" y="1037"/>
                  </a:cubicBezTo>
                  <a:cubicBezTo>
                    <a:pt x="18" y="1022"/>
                    <a:pt x="15" y="1025"/>
                    <a:pt x="13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4" y="975"/>
                    <a:pt x="11" y="964"/>
                  </a:cubicBezTo>
                  <a:cubicBezTo>
                    <a:pt x="11" y="961"/>
                    <a:pt x="11" y="949"/>
                    <a:pt x="12" y="954"/>
                  </a:cubicBezTo>
                  <a:cubicBezTo>
                    <a:pt x="15" y="962"/>
                    <a:pt x="16" y="966"/>
                    <a:pt x="17" y="983"/>
                  </a:cubicBezTo>
                  <a:cubicBezTo>
                    <a:pt x="15" y="985"/>
                    <a:pt x="15" y="970"/>
                    <a:pt x="15" y="975"/>
                  </a:cubicBezTo>
                  <a:cubicBezTo>
                    <a:pt x="15" y="982"/>
                    <a:pt x="14" y="994"/>
                    <a:pt x="16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7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7" y="959"/>
                    <a:pt x="16" y="944"/>
                  </a:cubicBezTo>
                  <a:cubicBezTo>
                    <a:pt x="14" y="944"/>
                    <a:pt x="14" y="949"/>
                    <a:pt x="14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5" y="883"/>
                    <a:pt x="13" y="868"/>
                    <a:pt x="15" y="869"/>
                  </a:cubicBezTo>
                  <a:cubicBezTo>
                    <a:pt x="14" y="879"/>
                    <a:pt x="16" y="874"/>
                    <a:pt x="17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7" y="885"/>
                    <a:pt x="17" y="883"/>
                  </a:cubicBezTo>
                  <a:cubicBezTo>
                    <a:pt x="16" y="875"/>
                    <a:pt x="15" y="863"/>
                    <a:pt x="14" y="854"/>
                  </a:cubicBezTo>
                  <a:cubicBezTo>
                    <a:pt x="15" y="858"/>
                    <a:pt x="16" y="850"/>
                    <a:pt x="16" y="849"/>
                  </a:cubicBezTo>
                  <a:cubicBezTo>
                    <a:pt x="16" y="841"/>
                    <a:pt x="15" y="849"/>
                    <a:pt x="14" y="850"/>
                  </a:cubicBezTo>
                  <a:cubicBezTo>
                    <a:pt x="14" y="845"/>
                    <a:pt x="12" y="838"/>
                    <a:pt x="14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5" y="820"/>
                    <a:pt x="15" y="820"/>
                    <a:pt x="15" y="820"/>
                  </a:cubicBezTo>
                  <a:cubicBezTo>
                    <a:pt x="14" y="818"/>
                    <a:pt x="14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5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5" y="776"/>
                    <a:pt x="15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6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7" y="759"/>
                    <a:pt x="18" y="756"/>
                    <a:pt x="18" y="759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5" y="740"/>
                    <a:pt x="15" y="719"/>
                    <a:pt x="12" y="720"/>
                  </a:cubicBezTo>
                  <a:cubicBezTo>
                    <a:pt x="12" y="716"/>
                    <a:pt x="13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6" y="700"/>
                    <a:pt x="16" y="702"/>
                    <a:pt x="16" y="705"/>
                  </a:cubicBezTo>
                  <a:cubicBezTo>
                    <a:pt x="16" y="700"/>
                    <a:pt x="16" y="699"/>
                    <a:pt x="15" y="698"/>
                  </a:cubicBezTo>
                  <a:cubicBezTo>
                    <a:pt x="16" y="698"/>
                    <a:pt x="16" y="698"/>
                    <a:pt x="17" y="697"/>
                  </a:cubicBezTo>
                  <a:cubicBezTo>
                    <a:pt x="16" y="697"/>
                    <a:pt x="16" y="690"/>
                    <a:pt x="16" y="686"/>
                  </a:cubicBezTo>
                  <a:cubicBezTo>
                    <a:pt x="18" y="692"/>
                    <a:pt x="18" y="692"/>
                    <a:pt x="18" y="692"/>
                  </a:cubicBezTo>
                  <a:cubicBezTo>
                    <a:pt x="17" y="688"/>
                    <a:pt x="17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6" y="682"/>
                    <a:pt x="17" y="669"/>
                  </a:cubicBezTo>
                  <a:cubicBezTo>
                    <a:pt x="16" y="681"/>
                    <a:pt x="16" y="681"/>
                    <a:pt x="16" y="681"/>
                  </a:cubicBezTo>
                  <a:cubicBezTo>
                    <a:pt x="16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1" y="619"/>
                  </a:cubicBezTo>
                  <a:cubicBezTo>
                    <a:pt x="12" y="618"/>
                    <a:pt x="12" y="620"/>
                    <a:pt x="13" y="615"/>
                  </a:cubicBezTo>
                  <a:cubicBezTo>
                    <a:pt x="14" y="625"/>
                    <a:pt x="14" y="630"/>
                    <a:pt x="16" y="634"/>
                  </a:cubicBezTo>
                  <a:cubicBezTo>
                    <a:pt x="17" y="653"/>
                    <a:pt x="11" y="639"/>
                    <a:pt x="14" y="659"/>
                  </a:cubicBezTo>
                  <a:cubicBezTo>
                    <a:pt x="15" y="658"/>
                    <a:pt x="15" y="652"/>
                    <a:pt x="15" y="646"/>
                  </a:cubicBezTo>
                  <a:cubicBezTo>
                    <a:pt x="16" y="646"/>
                    <a:pt x="17" y="653"/>
                    <a:pt x="17" y="657"/>
                  </a:cubicBezTo>
                  <a:cubicBezTo>
                    <a:pt x="17" y="646"/>
                    <a:pt x="19" y="629"/>
                    <a:pt x="19" y="622"/>
                  </a:cubicBezTo>
                  <a:cubicBezTo>
                    <a:pt x="18" y="618"/>
                    <a:pt x="17" y="609"/>
                    <a:pt x="18" y="605"/>
                  </a:cubicBezTo>
                  <a:cubicBezTo>
                    <a:pt x="17" y="605"/>
                    <a:pt x="16" y="587"/>
                    <a:pt x="14" y="593"/>
                  </a:cubicBezTo>
                  <a:cubicBezTo>
                    <a:pt x="14" y="580"/>
                    <a:pt x="17" y="585"/>
                    <a:pt x="15" y="573"/>
                  </a:cubicBezTo>
                  <a:cubicBezTo>
                    <a:pt x="17" y="577"/>
                    <a:pt x="17" y="565"/>
                    <a:pt x="18" y="570"/>
                  </a:cubicBezTo>
                  <a:cubicBezTo>
                    <a:pt x="16" y="574"/>
                    <a:pt x="19" y="588"/>
                    <a:pt x="20" y="594"/>
                  </a:cubicBezTo>
                  <a:cubicBezTo>
                    <a:pt x="21" y="576"/>
                    <a:pt x="21" y="576"/>
                    <a:pt x="21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1" y="569"/>
                    <a:pt x="21" y="569"/>
                    <a:pt x="21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9" y="539"/>
                    <a:pt x="21" y="541"/>
                  </a:cubicBezTo>
                  <a:cubicBezTo>
                    <a:pt x="19" y="552"/>
                    <a:pt x="18" y="539"/>
                    <a:pt x="17" y="544"/>
                  </a:cubicBezTo>
                  <a:cubicBezTo>
                    <a:pt x="16" y="528"/>
                    <a:pt x="19" y="503"/>
                    <a:pt x="17" y="485"/>
                  </a:cubicBezTo>
                  <a:cubicBezTo>
                    <a:pt x="18" y="488"/>
                    <a:pt x="17" y="496"/>
                    <a:pt x="19" y="497"/>
                  </a:cubicBezTo>
                  <a:cubicBezTo>
                    <a:pt x="20" y="484"/>
                    <a:pt x="17" y="468"/>
                    <a:pt x="16" y="453"/>
                  </a:cubicBezTo>
                  <a:cubicBezTo>
                    <a:pt x="18" y="455"/>
                    <a:pt x="18" y="455"/>
                    <a:pt x="18" y="455"/>
                  </a:cubicBezTo>
                  <a:cubicBezTo>
                    <a:pt x="17" y="443"/>
                    <a:pt x="19" y="450"/>
                    <a:pt x="19" y="437"/>
                  </a:cubicBezTo>
                  <a:cubicBezTo>
                    <a:pt x="18" y="437"/>
                    <a:pt x="18" y="439"/>
                    <a:pt x="18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8" y="413"/>
                    <a:pt x="22" y="421"/>
                    <a:pt x="21" y="403"/>
                  </a:cubicBezTo>
                  <a:cubicBezTo>
                    <a:pt x="22" y="404"/>
                    <a:pt x="22" y="404"/>
                    <a:pt x="22" y="404"/>
                  </a:cubicBezTo>
                  <a:cubicBezTo>
                    <a:pt x="21" y="390"/>
                    <a:pt x="25" y="372"/>
                    <a:pt x="26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5" y="351"/>
                    <a:pt x="25" y="352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25" y="332"/>
                    <a:pt x="23" y="351"/>
                    <a:pt x="21" y="351"/>
                  </a:cubicBezTo>
                  <a:cubicBezTo>
                    <a:pt x="22" y="341"/>
                    <a:pt x="21" y="338"/>
                    <a:pt x="21" y="332"/>
                  </a:cubicBezTo>
                  <a:cubicBezTo>
                    <a:pt x="23" y="329"/>
                    <a:pt x="22" y="344"/>
                    <a:pt x="24" y="336"/>
                  </a:cubicBezTo>
                  <a:cubicBezTo>
                    <a:pt x="26" y="330"/>
                    <a:pt x="25" y="312"/>
                    <a:pt x="24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9" y="270"/>
                    <a:pt x="28" y="266"/>
                    <a:pt x="29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9" y="244"/>
                    <a:pt x="29" y="246"/>
                    <a:pt x="29" y="248"/>
                  </a:cubicBezTo>
                  <a:cubicBezTo>
                    <a:pt x="31" y="230"/>
                    <a:pt x="27" y="220"/>
                    <a:pt x="30" y="203"/>
                  </a:cubicBezTo>
                  <a:cubicBezTo>
                    <a:pt x="30" y="204"/>
                    <a:pt x="30" y="204"/>
                    <a:pt x="30" y="206"/>
                  </a:cubicBezTo>
                  <a:cubicBezTo>
                    <a:pt x="30" y="207"/>
                    <a:pt x="30" y="204"/>
                    <a:pt x="30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1" y="165"/>
                  </a:cubicBezTo>
                  <a:cubicBezTo>
                    <a:pt x="32" y="167"/>
                    <a:pt x="31" y="177"/>
                    <a:pt x="32" y="172"/>
                  </a:cubicBezTo>
                  <a:cubicBezTo>
                    <a:pt x="33" y="162"/>
                    <a:pt x="29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5" y="143"/>
                    <a:pt x="35" y="143"/>
                  </a:cubicBezTo>
                  <a:cubicBezTo>
                    <a:pt x="35" y="138"/>
                    <a:pt x="36" y="130"/>
                    <a:pt x="36" y="126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34" y="118"/>
                    <a:pt x="38" y="112"/>
                    <a:pt x="38" y="100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9" y="97"/>
                    <a:pt x="38" y="89"/>
                    <a:pt x="40" y="81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0" y="78"/>
                    <a:pt x="43" y="65"/>
                    <a:pt x="42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4" y="52"/>
                    <a:pt x="43" y="43"/>
                    <a:pt x="45" y="40"/>
                  </a:cubicBezTo>
                  <a:cubicBezTo>
                    <a:pt x="45" y="40"/>
                    <a:pt x="46" y="42"/>
                    <a:pt x="45" y="45"/>
                  </a:cubicBezTo>
                  <a:cubicBezTo>
                    <a:pt x="45" y="47"/>
                    <a:pt x="45" y="45"/>
                    <a:pt x="45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7" y="40"/>
                    <a:pt x="45" y="42"/>
                    <a:pt x="46" y="32"/>
                  </a:cubicBezTo>
                  <a:cubicBezTo>
                    <a:pt x="47" y="30"/>
                    <a:pt x="47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1"/>
                    <a:pt x="46" y="6"/>
                    <a:pt x="45" y="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2" y="20"/>
                    <a:pt x="43" y="8"/>
                    <a:pt x="42" y="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2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7" y="15"/>
                  </a:cubicBezTo>
                  <a:cubicBezTo>
                    <a:pt x="37" y="20"/>
                    <a:pt x="37" y="25"/>
                    <a:pt x="38" y="27"/>
                  </a:cubicBezTo>
                  <a:cubicBezTo>
                    <a:pt x="38" y="35"/>
                    <a:pt x="37" y="33"/>
                    <a:pt x="36" y="37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7" y="69"/>
                  </a:cubicBezTo>
                  <a:cubicBezTo>
                    <a:pt x="26" y="85"/>
                    <a:pt x="29" y="63"/>
                    <a:pt x="29" y="73"/>
                  </a:cubicBezTo>
                  <a:cubicBezTo>
                    <a:pt x="29" y="82"/>
                    <a:pt x="28" y="77"/>
                    <a:pt x="27" y="83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97"/>
                    <a:pt x="27" y="87"/>
                    <a:pt x="27" y="93"/>
                  </a:cubicBezTo>
                  <a:cubicBezTo>
                    <a:pt x="26" y="101"/>
                    <a:pt x="27" y="90"/>
                    <a:pt x="25" y="88"/>
                  </a:cubicBezTo>
                  <a:cubicBezTo>
                    <a:pt x="26" y="90"/>
                    <a:pt x="26" y="99"/>
                    <a:pt x="25" y="103"/>
                  </a:cubicBezTo>
                  <a:cubicBezTo>
                    <a:pt x="24" y="102"/>
                    <a:pt x="25" y="92"/>
                    <a:pt x="24" y="99"/>
                  </a:cubicBezTo>
                  <a:cubicBezTo>
                    <a:pt x="24" y="124"/>
                    <a:pt x="21" y="130"/>
                    <a:pt x="20" y="152"/>
                  </a:cubicBezTo>
                  <a:cubicBezTo>
                    <a:pt x="20" y="150"/>
                    <a:pt x="20" y="150"/>
                    <a:pt x="20" y="150"/>
                  </a:cubicBezTo>
                  <a:cubicBezTo>
                    <a:pt x="20" y="153"/>
                    <a:pt x="20" y="155"/>
                    <a:pt x="19" y="157"/>
                  </a:cubicBezTo>
                  <a:cubicBezTo>
                    <a:pt x="19" y="156"/>
                    <a:pt x="19" y="156"/>
                    <a:pt x="19" y="156"/>
                  </a:cubicBezTo>
                  <a:cubicBezTo>
                    <a:pt x="19" y="159"/>
                    <a:pt x="19" y="182"/>
                    <a:pt x="18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8" y="203"/>
                    <a:pt x="18" y="203"/>
                    <a:pt x="18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8" y="206"/>
                    <a:pt x="16" y="221"/>
                    <a:pt x="16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5" y="241"/>
                    <a:pt x="15" y="241"/>
                    <a:pt x="15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4" y="246"/>
                    <a:pt x="15" y="255"/>
                    <a:pt x="14" y="264"/>
                  </a:cubicBezTo>
                  <a:cubicBezTo>
                    <a:pt x="15" y="258"/>
                    <a:pt x="13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5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9" y="1056"/>
                    <a:pt x="9" y="1056"/>
                    <a:pt x="9" y="1056"/>
                  </a:cubicBezTo>
                  <a:cubicBezTo>
                    <a:pt x="9" y="1058"/>
                    <a:pt x="10" y="1064"/>
                    <a:pt x="9" y="1062"/>
                  </a:cubicBezTo>
                  <a:cubicBezTo>
                    <a:pt x="9" y="1063"/>
                    <a:pt x="9" y="1066"/>
                    <a:pt x="9" y="1065"/>
                  </a:cubicBezTo>
                  <a:close/>
                  <a:moveTo>
                    <a:pt x="16" y="558"/>
                  </a:moveTo>
                  <a:cubicBezTo>
                    <a:pt x="17" y="562"/>
                    <a:pt x="17" y="562"/>
                    <a:pt x="17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6" y="558"/>
                  </a:lnTo>
                  <a:close/>
                  <a:moveTo>
                    <a:pt x="18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8" y="488"/>
                    <a:pt x="18" y="488"/>
                    <a:pt x="18" y="488"/>
                  </a:cubicBezTo>
                  <a:close/>
                  <a:moveTo>
                    <a:pt x="11" y="390"/>
                  </a:moveTo>
                  <a:cubicBezTo>
                    <a:pt x="13" y="395"/>
                    <a:pt x="11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1" y="399"/>
                    <a:pt x="9" y="396"/>
                    <a:pt x="11" y="390"/>
                  </a:cubicBezTo>
                  <a:close/>
                  <a:moveTo>
                    <a:pt x="7" y="552"/>
                  </a:moveTo>
                  <a:cubicBezTo>
                    <a:pt x="6" y="552"/>
                    <a:pt x="6" y="543"/>
                    <a:pt x="5" y="540"/>
                  </a:cubicBezTo>
                  <a:cubicBezTo>
                    <a:pt x="6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5" y="716"/>
                    <a:pt x="5" y="716"/>
                    <a:pt x="5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7" y="771"/>
                  </a:cubicBezTo>
                  <a:cubicBezTo>
                    <a:pt x="6" y="764"/>
                    <a:pt x="7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2" y="469"/>
                    <a:pt x="14" y="476"/>
                    <a:pt x="12" y="486"/>
                  </a:cubicBezTo>
                  <a:cubicBezTo>
                    <a:pt x="12" y="479"/>
                    <a:pt x="12" y="479"/>
                    <a:pt x="12" y="479"/>
                  </a:cubicBezTo>
                  <a:cubicBezTo>
                    <a:pt x="12" y="481"/>
                    <a:pt x="12" y="481"/>
                    <a:pt x="12" y="481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7" y="839"/>
                    <a:pt x="9" y="839"/>
                  </a:cubicBezTo>
                  <a:cubicBezTo>
                    <a:pt x="8" y="840"/>
                    <a:pt x="7" y="827"/>
                    <a:pt x="6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9" y="813"/>
                  </a:cubicBezTo>
                  <a:cubicBezTo>
                    <a:pt x="8" y="814"/>
                    <a:pt x="5" y="811"/>
                    <a:pt x="6" y="801"/>
                  </a:cubicBezTo>
                  <a:cubicBezTo>
                    <a:pt x="8" y="809"/>
                    <a:pt x="9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5" y="894"/>
                    <a:pt x="5" y="894"/>
                    <a:pt x="5" y="894"/>
                  </a:cubicBezTo>
                  <a:cubicBezTo>
                    <a:pt x="4" y="895"/>
                    <a:pt x="4" y="894"/>
                    <a:pt x="4" y="890"/>
                  </a:cubicBezTo>
                  <a:cubicBezTo>
                    <a:pt x="5" y="894"/>
                    <a:pt x="5" y="894"/>
                    <a:pt x="5" y="894"/>
                  </a:cubicBezTo>
                  <a:cubicBezTo>
                    <a:pt x="5" y="893"/>
                    <a:pt x="6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5" y="829"/>
                    <a:pt x="5" y="829"/>
                    <a:pt x="5" y="829"/>
                  </a:cubicBezTo>
                  <a:cubicBezTo>
                    <a:pt x="5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6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7" y="1155"/>
                    <a:pt x="17" y="1155"/>
                    <a:pt x="17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4" y="1067"/>
                    <a:pt x="14" y="1067"/>
                    <a:pt x="14" y="1067"/>
                  </a:cubicBezTo>
                  <a:lnTo>
                    <a:pt x="13" y="1073"/>
                  </a:lnTo>
                  <a:close/>
                  <a:moveTo>
                    <a:pt x="12" y="983"/>
                  </a:moveTo>
                  <a:cubicBezTo>
                    <a:pt x="12" y="984"/>
                    <a:pt x="12" y="985"/>
                    <a:pt x="11" y="986"/>
                  </a:cubicBezTo>
                  <a:cubicBezTo>
                    <a:pt x="11" y="992"/>
                    <a:pt x="11" y="1008"/>
                    <a:pt x="11" y="1017"/>
                  </a:cubicBezTo>
                  <a:cubicBezTo>
                    <a:pt x="10" y="1021"/>
                    <a:pt x="9" y="1010"/>
                    <a:pt x="8" y="1007"/>
                  </a:cubicBezTo>
                  <a:cubicBezTo>
                    <a:pt x="13" y="1011"/>
                    <a:pt x="8" y="995"/>
                    <a:pt x="9" y="987"/>
                  </a:cubicBezTo>
                  <a:cubicBezTo>
                    <a:pt x="10" y="989"/>
                    <a:pt x="10" y="994"/>
                    <a:pt x="10" y="995"/>
                  </a:cubicBezTo>
                  <a:cubicBezTo>
                    <a:pt x="11" y="993"/>
                    <a:pt x="11" y="988"/>
                    <a:pt x="10" y="985"/>
                  </a:cubicBezTo>
                  <a:cubicBezTo>
                    <a:pt x="10" y="984"/>
                    <a:pt x="10" y="983"/>
                    <a:pt x="10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1" y="986"/>
                    <a:pt x="11" y="986"/>
                    <a:pt x="11" y="986"/>
                  </a:cubicBezTo>
                  <a:cubicBezTo>
                    <a:pt x="12" y="984"/>
                    <a:pt x="12" y="983"/>
                    <a:pt x="12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10" y="873"/>
                    <a:pt x="9" y="867"/>
                  </a:cubicBezTo>
                  <a:cubicBezTo>
                    <a:pt x="10" y="866"/>
                    <a:pt x="10" y="868"/>
                    <a:pt x="10" y="871"/>
                  </a:cubicBezTo>
                  <a:cubicBezTo>
                    <a:pt x="11" y="871"/>
                    <a:pt x="11" y="873"/>
                    <a:pt x="11" y="876"/>
                  </a:cubicBezTo>
                  <a:cubicBezTo>
                    <a:pt x="11" y="874"/>
                    <a:pt x="11" y="872"/>
                    <a:pt x="10" y="871"/>
                  </a:cubicBezTo>
                  <a:close/>
                  <a:moveTo>
                    <a:pt x="13" y="876"/>
                  </a:moveTo>
                  <a:cubicBezTo>
                    <a:pt x="11" y="861"/>
                    <a:pt x="11" y="861"/>
                    <a:pt x="11" y="861"/>
                  </a:cubicBezTo>
                  <a:cubicBezTo>
                    <a:pt x="12" y="866"/>
                    <a:pt x="12" y="866"/>
                    <a:pt x="12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4" y="868"/>
                    <a:pt x="13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2" y="853"/>
                    <a:pt x="12" y="853"/>
                    <a:pt x="12" y="853"/>
                  </a:cubicBezTo>
                  <a:cubicBezTo>
                    <a:pt x="12" y="854"/>
                    <a:pt x="12" y="854"/>
                    <a:pt x="12" y="854"/>
                  </a:cubicBezTo>
                  <a:cubicBezTo>
                    <a:pt x="11" y="851"/>
                    <a:pt x="11" y="851"/>
                    <a:pt x="11" y="851"/>
                  </a:cubicBezTo>
                  <a:cubicBezTo>
                    <a:pt x="12" y="853"/>
                    <a:pt x="12" y="853"/>
                    <a:pt x="12" y="853"/>
                  </a:cubicBezTo>
                  <a:lnTo>
                    <a:pt x="11" y="836"/>
                  </a:lnTo>
                  <a:close/>
                  <a:moveTo>
                    <a:pt x="10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1" y="706"/>
                  </a:cubicBezTo>
                  <a:cubicBezTo>
                    <a:pt x="14" y="697"/>
                    <a:pt x="10" y="702"/>
                    <a:pt x="12" y="688"/>
                  </a:cubicBezTo>
                  <a:cubicBezTo>
                    <a:pt x="12" y="705"/>
                    <a:pt x="14" y="698"/>
                    <a:pt x="15" y="698"/>
                  </a:cubicBezTo>
                  <a:cubicBezTo>
                    <a:pt x="13" y="694"/>
                    <a:pt x="14" y="673"/>
                    <a:pt x="11" y="679"/>
                  </a:cubicBezTo>
                  <a:cubicBezTo>
                    <a:pt x="11" y="685"/>
                    <a:pt x="8" y="693"/>
                    <a:pt x="10" y="697"/>
                  </a:cubicBezTo>
                  <a:close/>
                  <a:moveTo>
                    <a:pt x="13" y="591"/>
                  </a:moveTo>
                  <a:cubicBezTo>
                    <a:pt x="13" y="581"/>
                    <a:pt x="13" y="581"/>
                    <a:pt x="13" y="581"/>
                  </a:cubicBezTo>
                  <a:cubicBezTo>
                    <a:pt x="13" y="592"/>
                    <a:pt x="13" y="592"/>
                    <a:pt x="13" y="592"/>
                  </a:cubicBezTo>
                  <a:lnTo>
                    <a:pt x="13" y="591"/>
                  </a:lnTo>
                  <a:close/>
                  <a:moveTo>
                    <a:pt x="23" y="313"/>
                  </a:moveTo>
                  <a:cubicBezTo>
                    <a:pt x="25" y="316"/>
                    <a:pt x="23" y="330"/>
                    <a:pt x="22" y="329"/>
                  </a:cubicBezTo>
                  <a:cubicBezTo>
                    <a:pt x="23" y="328"/>
                    <a:pt x="23" y="320"/>
                    <a:pt x="23" y="313"/>
                  </a:cubicBezTo>
                  <a:close/>
                  <a:moveTo>
                    <a:pt x="28" y="212"/>
                  </a:moveTo>
                  <a:cubicBezTo>
                    <a:pt x="27" y="218"/>
                    <a:pt x="29" y="226"/>
                    <a:pt x="27" y="228"/>
                  </a:cubicBezTo>
                  <a:cubicBezTo>
                    <a:pt x="27" y="216"/>
                    <a:pt x="27" y="216"/>
                    <a:pt x="27" y="216"/>
                  </a:cubicBezTo>
                  <a:cubicBezTo>
                    <a:pt x="27" y="215"/>
                    <a:pt x="27" y="210"/>
                    <a:pt x="28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1" y="139"/>
                    <a:pt x="31" y="139"/>
                    <a:pt x="31" y="139"/>
                  </a:cubicBezTo>
                  <a:lnTo>
                    <a:pt x="32" y="139"/>
                  </a:lnTo>
                  <a:close/>
                  <a:moveTo>
                    <a:pt x="34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4" y="152"/>
                  </a:lnTo>
                  <a:close/>
                  <a:moveTo>
                    <a:pt x="37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9" y="74"/>
                    <a:pt x="39" y="74"/>
                    <a:pt x="39" y="74"/>
                  </a:cubicBezTo>
                  <a:lnTo>
                    <a:pt x="37" y="74"/>
                  </a:lnTo>
                  <a:close/>
                  <a:moveTo>
                    <a:pt x="35" y="79"/>
                  </a:moveTo>
                  <a:cubicBezTo>
                    <a:pt x="35" y="81"/>
                    <a:pt x="36" y="82"/>
                    <a:pt x="36" y="82"/>
                  </a:cubicBezTo>
                  <a:cubicBezTo>
                    <a:pt x="36" y="85"/>
                    <a:pt x="36" y="89"/>
                    <a:pt x="36" y="93"/>
                  </a:cubicBezTo>
                  <a:cubicBezTo>
                    <a:pt x="35" y="92"/>
                    <a:pt x="35" y="89"/>
                    <a:pt x="35" y="87"/>
                  </a:cubicBezTo>
                  <a:cubicBezTo>
                    <a:pt x="35" y="89"/>
                    <a:pt x="34" y="92"/>
                    <a:pt x="35" y="96"/>
                  </a:cubicBezTo>
                  <a:cubicBezTo>
                    <a:pt x="36" y="91"/>
                    <a:pt x="36" y="95"/>
                    <a:pt x="38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6" y="80"/>
                    <a:pt x="36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3" y="119"/>
                    <a:pt x="33" y="118"/>
                    <a:pt x="33" y="118"/>
                  </a:cubicBezTo>
                  <a:cubicBezTo>
                    <a:pt x="34" y="111"/>
                    <a:pt x="35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6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5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3" y="126"/>
                    <a:pt x="32" y="128"/>
                  </a:cubicBezTo>
                  <a:cubicBezTo>
                    <a:pt x="32" y="127"/>
                    <a:pt x="32" y="127"/>
                    <a:pt x="32" y="127"/>
                  </a:cubicBezTo>
                  <a:cubicBezTo>
                    <a:pt x="32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4" y="73"/>
                    <a:pt x="33" y="74"/>
                    <a:pt x="33" y="72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4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3" y="299"/>
                    <a:pt x="24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3" y="297"/>
                    <a:pt x="22" y="291"/>
                    <a:pt x="21" y="293"/>
                  </a:cubicBezTo>
                  <a:cubicBezTo>
                    <a:pt x="22" y="289"/>
                    <a:pt x="22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3" y="571"/>
                    <a:pt x="14" y="557"/>
                    <a:pt x="12" y="555"/>
                  </a:cubicBezTo>
                  <a:cubicBezTo>
                    <a:pt x="15" y="550"/>
                    <a:pt x="14" y="567"/>
                    <a:pt x="13" y="574"/>
                  </a:cubicBezTo>
                  <a:close/>
                  <a:moveTo>
                    <a:pt x="11" y="576"/>
                  </a:moveTo>
                  <a:cubicBezTo>
                    <a:pt x="11" y="580"/>
                    <a:pt x="11" y="580"/>
                    <a:pt x="11" y="580"/>
                  </a:cubicBezTo>
                  <a:cubicBezTo>
                    <a:pt x="11" y="584"/>
                    <a:pt x="13" y="584"/>
                    <a:pt x="12" y="591"/>
                  </a:cubicBezTo>
                  <a:cubicBezTo>
                    <a:pt x="11" y="589"/>
                    <a:pt x="12" y="586"/>
                    <a:pt x="12" y="584"/>
                  </a:cubicBezTo>
                  <a:cubicBezTo>
                    <a:pt x="11" y="585"/>
                    <a:pt x="11" y="584"/>
                    <a:pt x="11" y="580"/>
                  </a:cubicBezTo>
                  <a:cubicBezTo>
                    <a:pt x="11" y="579"/>
                    <a:pt x="11" y="578"/>
                    <a:pt x="11" y="576"/>
                  </a:cubicBezTo>
                  <a:close/>
                  <a:moveTo>
                    <a:pt x="14" y="413"/>
                  </a:moveTo>
                  <a:cubicBezTo>
                    <a:pt x="14" y="421"/>
                    <a:pt x="14" y="421"/>
                    <a:pt x="14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6" y="340"/>
                    <a:pt x="16" y="340"/>
                    <a:pt x="16" y="340"/>
                  </a:cubicBezTo>
                  <a:cubicBezTo>
                    <a:pt x="16" y="340"/>
                    <a:pt x="17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7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2" y="175"/>
                  </a:moveTo>
                  <a:cubicBezTo>
                    <a:pt x="22" y="179"/>
                    <a:pt x="22" y="180"/>
                    <a:pt x="21" y="185"/>
                  </a:cubicBezTo>
                  <a:cubicBezTo>
                    <a:pt x="21" y="182"/>
                    <a:pt x="21" y="177"/>
                    <a:pt x="22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3" y="384"/>
                    <a:pt x="14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4" y="383"/>
                    <a:pt x="16" y="381"/>
                    <a:pt x="15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4" y="376"/>
                    <a:pt x="13" y="386"/>
                  </a:cubicBezTo>
                  <a:cubicBezTo>
                    <a:pt x="12" y="389"/>
                    <a:pt x="12" y="379"/>
                    <a:pt x="12" y="375"/>
                  </a:cubicBezTo>
                  <a:close/>
                  <a:moveTo>
                    <a:pt x="20" y="163"/>
                  </a:moveTo>
                  <a:cubicBezTo>
                    <a:pt x="20" y="169"/>
                    <a:pt x="22" y="167"/>
                    <a:pt x="21" y="176"/>
                  </a:cubicBezTo>
                  <a:cubicBezTo>
                    <a:pt x="21" y="170"/>
                    <a:pt x="19" y="170"/>
                    <a:pt x="20" y="163"/>
                  </a:cubicBezTo>
                  <a:close/>
                  <a:moveTo>
                    <a:pt x="11" y="319"/>
                  </a:moveTo>
                  <a:cubicBezTo>
                    <a:pt x="11" y="319"/>
                    <a:pt x="11" y="319"/>
                    <a:pt x="11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8" y="604"/>
                    <a:pt x="18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9" y="621"/>
                  </a:moveTo>
                  <a:cubicBezTo>
                    <a:pt x="19" y="622"/>
                    <a:pt x="19" y="622"/>
                    <a:pt x="19" y="622"/>
                  </a:cubicBezTo>
                  <a:cubicBezTo>
                    <a:pt x="19" y="622"/>
                    <a:pt x="19" y="622"/>
                    <a:pt x="19" y="622"/>
                  </a:cubicBezTo>
                  <a:lnTo>
                    <a:pt x="19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5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6" y="1242"/>
                    <a:pt x="25" y="1238"/>
                  </a:cubicBezTo>
                  <a:cubicBezTo>
                    <a:pt x="26" y="1241"/>
                    <a:pt x="25" y="1244"/>
                    <a:pt x="26" y="1251"/>
                  </a:cubicBezTo>
                  <a:close/>
                  <a:moveTo>
                    <a:pt x="20" y="1164"/>
                  </a:moveTo>
                  <a:cubicBezTo>
                    <a:pt x="21" y="1168"/>
                    <a:pt x="21" y="1176"/>
                    <a:pt x="21" y="1176"/>
                  </a:cubicBezTo>
                  <a:cubicBezTo>
                    <a:pt x="21" y="1159"/>
                    <a:pt x="23" y="1179"/>
                    <a:pt x="24" y="1180"/>
                  </a:cubicBezTo>
                  <a:cubicBezTo>
                    <a:pt x="23" y="1170"/>
                    <a:pt x="22" y="1170"/>
                    <a:pt x="20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9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6" y="1133"/>
                    <a:pt x="18" y="1138"/>
                    <a:pt x="18" y="1143"/>
                  </a:cubicBezTo>
                  <a:cubicBezTo>
                    <a:pt x="18" y="1139"/>
                    <a:pt x="18" y="1135"/>
                    <a:pt x="19" y="1137"/>
                  </a:cubicBezTo>
                  <a:close/>
                  <a:moveTo>
                    <a:pt x="18" y="963"/>
                  </a:moveTo>
                  <a:cubicBezTo>
                    <a:pt x="18" y="965"/>
                    <a:pt x="18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8" y="955"/>
                    <a:pt x="18" y="961"/>
                    <a:pt x="18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6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5" y="933"/>
                  </a:moveTo>
                  <a:cubicBezTo>
                    <a:pt x="5" y="935"/>
                    <a:pt x="5" y="935"/>
                    <a:pt x="5" y="935"/>
                  </a:cubicBezTo>
                  <a:cubicBezTo>
                    <a:pt x="5" y="933"/>
                    <a:pt x="5" y="933"/>
                    <a:pt x="5" y="933"/>
                  </a:cubicBezTo>
                  <a:close/>
                  <a:moveTo>
                    <a:pt x="16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6" y="891"/>
                    <a:pt x="16" y="892"/>
                  </a:cubicBezTo>
                  <a:close/>
                  <a:moveTo>
                    <a:pt x="17" y="864"/>
                  </a:moveTo>
                  <a:cubicBezTo>
                    <a:pt x="18" y="868"/>
                    <a:pt x="18" y="868"/>
                    <a:pt x="18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6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6" y="818"/>
                    <a:pt x="16" y="818"/>
                    <a:pt x="16" y="818"/>
                  </a:cubicBezTo>
                  <a:lnTo>
                    <a:pt x="16" y="829"/>
                  </a:lnTo>
                  <a:close/>
                  <a:moveTo>
                    <a:pt x="20" y="453"/>
                  </a:moveTo>
                  <a:cubicBezTo>
                    <a:pt x="19" y="451"/>
                    <a:pt x="19" y="466"/>
                    <a:pt x="18" y="471"/>
                  </a:cubicBezTo>
                  <a:cubicBezTo>
                    <a:pt x="21" y="468"/>
                    <a:pt x="18" y="459"/>
                    <a:pt x="20" y="453"/>
                  </a:cubicBezTo>
                  <a:close/>
                  <a:moveTo>
                    <a:pt x="32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3" y="182"/>
                    <a:pt x="32" y="190"/>
                    <a:pt x="32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0"/>
            <p:cNvSpPr>
              <a:spLocks noEditPoints="1"/>
            </p:cNvSpPr>
            <p:nvPr/>
          </p:nvSpPr>
          <p:spPr bwMode="auto">
            <a:xfrm>
              <a:off x="976312" y="2151063"/>
              <a:ext cx="4795837" cy="120650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6 h 41"/>
                <a:gd name="T4" fmla="*/ 755 w 1647"/>
                <a:gd name="T5" fmla="*/ 18 h 41"/>
                <a:gd name="T6" fmla="*/ 982 w 1647"/>
                <a:gd name="T7" fmla="*/ 4 h 41"/>
                <a:gd name="T8" fmla="*/ 927 w 1647"/>
                <a:gd name="T9" fmla="*/ 16 h 41"/>
                <a:gd name="T10" fmla="*/ 11 w 1647"/>
                <a:gd name="T11" fmla="*/ 36 h 41"/>
                <a:gd name="T12" fmla="*/ 365 w 1647"/>
                <a:gd name="T13" fmla="*/ 30 h 41"/>
                <a:gd name="T14" fmla="*/ 623 w 1647"/>
                <a:gd name="T15" fmla="*/ 20 h 41"/>
                <a:gd name="T16" fmla="*/ 754 w 1647"/>
                <a:gd name="T17" fmla="*/ 18 h 41"/>
                <a:gd name="T18" fmla="*/ 829 w 1647"/>
                <a:gd name="T19" fmla="*/ 18 h 41"/>
                <a:gd name="T20" fmla="*/ 971 w 1647"/>
                <a:gd name="T21" fmla="*/ 17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1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5 h 41"/>
                <a:gd name="T40" fmla="*/ 928 w 1647"/>
                <a:gd name="T41" fmla="*/ 2 h 41"/>
                <a:gd name="T42" fmla="*/ 861 w 1647"/>
                <a:gd name="T43" fmla="*/ 2 h 41"/>
                <a:gd name="T44" fmla="*/ 821 w 1647"/>
                <a:gd name="T45" fmla="*/ 7 h 41"/>
                <a:gd name="T46" fmla="*/ 717 w 1647"/>
                <a:gd name="T47" fmla="*/ 2 h 41"/>
                <a:gd name="T48" fmla="*/ 567 w 1647"/>
                <a:gd name="T49" fmla="*/ 11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5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8 h 41"/>
                <a:gd name="T64" fmla="*/ 252 w 1647"/>
                <a:gd name="T65" fmla="*/ 34 h 41"/>
                <a:gd name="T66" fmla="*/ 709 w 1647"/>
                <a:gd name="T67" fmla="*/ 19 h 41"/>
                <a:gd name="T68" fmla="*/ 703 w 1647"/>
                <a:gd name="T69" fmla="*/ 8 h 41"/>
                <a:gd name="T70" fmla="*/ 504 w 1647"/>
                <a:gd name="T71" fmla="*/ 21 h 41"/>
                <a:gd name="T72" fmla="*/ 891 w 1647"/>
                <a:gd name="T73" fmla="*/ 15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5 h 41"/>
                <a:gd name="T80" fmla="*/ 1110 w 1647"/>
                <a:gd name="T81" fmla="*/ 14 h 41"/>
                <a:gd name="T82" fmla="*/ 1336 w 1647"/>
                <a:gd name="T83" fmla="*/ 14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2 h 41"/>
                <a:gd name="T94" fmla="*/ 93 w 1647"/>
                <a:gd name="T95" fmla="*/ 30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3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2 h 41"/>
                <a:gd name="T108" fmla="*/ 481 w 1647"/>
                <a:gd name="T109" fmla="*/ 21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6 h 41"/>
                <a:gd name="T116" fmla="*/ 1415 w 1647"/>
                <a:gd name="T117" fmla="*/ 13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9"/>
                    <a:pt x="1606" y="19"/>
                    <a:pt x="1609" y="19"/>
                  </a:cubicBezTo>
                  <a:close/>
                  <a:moveTo>
                    <a:pt x="1647" y="20"/>
                  </a:moveTo>
                  <a:cubicBezTo>
                    <a:pt x="1647" y="20"/>
                    <a:pt x="1647" y="20"/>
                    <a:pt x="1647" y="20"/>
                  </a:cubicBezTo>
                  <a:cubicBezTo>
                    <a:pt x="1636" y="19"/>
                    <a:pt x="1619" y="19"/>
                    <a:pt x="1609" y="19"/>
                  </a:cubicBezTo>
                  <a:cubicBezTo>
                    <a:pt x="1618" y="20"/>
                    <a:pt x="1644" y="22"/>
                    <a:pt x="1647" y="20"/>
                  </a:cubicBezTo>
                  <a:close/>
                  <a:moveTo>
                    <a:pt x="1604" y="23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2"/>
                    <a:pt x="1611" y="23"/>
                    <a:pt x="1604" y="23"/>
                  </a:cubicBezTo>
                  <a:close/>
                  <a:moveTo>
                    <a:pt x="1608" y="21"/>
                  </a:moveTo>
                  <a:cubicBezTo>
                    <a:pt x="1608" y="20"/>
                    <a:pt x="1608" y="20"/>
                    <a:pt x="1608" y="20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1"/>
                  </a:lnTo>
                  <a:close/>
                  <a:moveTo>
                    <a:pt x="928" y="2"/>
                  </a:moveTo>
                  <a:cubicBezTo>
                    <a:pt x="929" y="2"/>
                    <a:pt x="930" y="2"/>
                    <a:pt x="929" y="1"/>
                  </a:cubicBezTo>
                  <a:lnTo>
                    <a:pt x="928" y="2"/>
                  </a:lnTo>
                  <a:close/>
                  <a:moveTo>
                    <a:pt x="897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6"/>
                  </a:cubicBezTo>
                  <a:close/>
                  <a:moveTo>
                    <a:pt x="956" y="3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3"/>
                    <a:pt x="954" y="3"/>
                    <a:pt x="956" y="3"/>
                  </a:cubicBezTo>
                  <a:close/>
                  <a:moveTo>
                    <a:pt x="1298" y="9"/>
                  </a:moveTo>
                  <a:cubicBezTo>
                    <a:pt x="1312" y="8"/>
                    <a:pt x="1312" y="8"/>
                    <a:pt x="1312" y="8"/>
                  </a:cubicBezTo>
                  <a:cubicBezTo>
                    <a:pt x="1302" y="7"/>
                    <a:pt x="1301" y="8"/>
                    <a:pt x="1298" y="9"/>
                  </a:cubicBezTo>
                  <a:close/>
                  <a:moveTo>
                    <a:pt x="755" y="18"/>
                  </a:moveTo>
                  <a:cubicBezTo>
                    <a:pt x="754" y="18"/>
                    <a:pt x="754" y="18"/>
                    <a:pt x="754" y="18"/>
                  </a:cubicBezTo>
                  <a:cubicBezTo>
                    <a:pt x="752" y="18"/>
                    <a:pt x="752" y="18"/>
                    <a:pt x="755" y="18"/>
                  </a:cubicBezTo>
                  <a:close/>
                  <a:moveTo>
                    <a:pt x="889" y="17"/>
                  </a:moveTo>
                  <a:cubicBezTo>
                    <a:pt x="890" y="16"/>
                    <a:pt x="889" y="16"/>
                    <a:pt x="889" y="16"/>
                  </a:cubicBezTo>
                  <a:cubicBezTo>
                    <a:pt x="887" y="16"/>
                    <a:pt x="887" y="16"/>
                    <a:pt x="887" y="16"/>
                  </a:cubicBezTo>
                  <a:lnTo>
                    <a:pt x="889" y="17"/>
                  </a:lnTo>
                  <a:close/>
                  <a:moveTo>
                    <a:pt x="977" y="4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4"/>
                    <a:pt x="982" y="4"/>
                    <a:pt x="982" y="4"/>
                  </a:cubicBezTo>
                  <a:cubicBezTo>
                    <a:pt x="980" y="3"/>
                    <a:pt x="978" y="4"/>
                    <a:pt x="977" y="4"/>
                  </a:cubicBezTo>
                  <a:close/>
                  <a:moveTo>
                    <a:pt x="712" y="20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1"/>
                    <a:pt x="713" y="20"/>
                    <a:pt x="712" y="20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6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6"/>
                  </a:cubicBezTo>
                  <a:close/>
                  <a:moveTo>
                    <a:pt x="1298" y="9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9"/>
                  </a:cubicBezTo>
                  <a:close/>
                  <a:moveTo>
                    <a:pt x="1570" y="17"/>
                  </a:moveTo>
                  <a:cubicBezTo>
                    <a:pt x="1566" y="17"/>
                    <a:pt x="1564" y="17"/>
                    <a:pt x="1564" y="17"/>
                  </a:cubicBezTo>
                  <a:cubicBezTo>
                    <a:pt x="1566" y="17"/>
                    <a:pt x="1568" y="17"/>
                    <a:pt x="1570" y="17"/>
                  </a:cubicBezTo>
                  <a:close/>
                  <a:moveTo>
                    <a:pt x="13" y="36"/>
                  </a:moveTo>
                  <a:cubicBezTo>
                    <a:pt x="11" y="36"/>
                    <a:pt x="11" y="36"/>
                    <a:pt x="11" y="36"/>
                  </a:cubicBezTo>
                  <a:cubicBezTo>
                    <a:pt x="12" y="36"/>
                    <a:pt x="12" y="36"/>
                    <a:pt x="13" y="36"/>
                  </a:cubicBezTo>
                  <a:close/>
                  <a:moveTo>
                    <a:pt x="177" y="22"/>
                  </a:moveTo>
                  <a:cubicBezTo>
                    <a:pt x="178" y="22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2"/>
                  </a:cubicBezTo>
                  <a:close/>
                  <a:moveTo>
                    <a:pt x="322" y="32"/>
                  </a:moveTo>
                  <a:cubicBezTo>
                    <a:pt x="350" y="29"/>
                    <a:pt x="350" y="29"/>
                    <a:pt x="350" y="29"/>
                  </a:cubicBezTo>
                  <a:cubicBezTo>
                    <a:pt x="351" y="30"/>
                    <a:pt x="363" y="29"/>
                    <a:pt x="355" y="31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5" y="30"/>
                    <a:pt x="365" y="30"/>
                    <a:pt x="365" y="30"/>
                  </a:cubicBezTo>
                  <a:cubicBezTo>
                    <a:pt x="409" y="30"/>
                    <a:pt x="447" y="22"/>
                    <a:pt x="491" y="25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4"/>
                    <a:pt x="530" y="24"/>
                  </a:cubicBezTo>
                  <a:cubicBezTo>
                    <a:pt x="526" y="23"/>
                    <a:pt x="545" y="24"/>
                    <a:pt x="550" y="22"/>
                  </a:cubicBezTo>
                  <a:cubicBezTo>
                    <a:pt x="556" y="23"/>
                    <a:pt x="550" y="23"/>
                    <a:pt x="548" y="24"/>
                  </a:cubicBezTo>
                  <a:cubicBezTo>
                    <a:pt x="573" y="25"/>
                    <a:pt x="593" y="22"/>
                    <a:pt x="620" y="23"/>
                  </a:cubicBezTo>
                  <a:cubicBezTo>
                    <a:pt x="593" y="21"/>
                    <a:pt x="593" y="21"/>
                    <a:pt x="574" y="21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2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1"/>
                    <a:pt x="688" y="21"/>
                    <a:pt x="688" y="21"/>
                  </a:cubicBezTo>
                  <a:cubicBezTo>
                    <a:pt x="703" y="21"/>
                    <a:pt x="703" y="21"/>
                    <a:pt x="703" y="21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9"/>
                    <a:pt x="711" y="19"/>
                    <a:pt x="712" y="20"/>
                  </a:cubicBezTo>
                  <a:cubicBezTo>
                    <a:pt x="722" y="18"/>
                    <a:pt x="737" y="18"/>
                    <a:pt x="752" y="17"/>
                  </a:cubicBezTo>
                  <a:cubicBezTo>
                    <a:pt x="754" y="18"/>
                    <a:pt x="754" y="18"/>
                    <a:pt x="754" y="18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8"/>
                    <a:pt x="772" y="19"/>
                  </a:cubicBezTo>
                  <a:cubicBezTo>
                    <a:pt x="767" y="20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9"/>
                  </a:cubicBezTo>
                  <a:cubicBezTo>
                    <a:pt x="788" y="19"/>
                    <a:pt x="786" y="19"/>
                    <a:pt x="785" y="20"/>
                  </a:cubicBezTo>
                  <a:cubicBezTo>
                    <a:pt x="800" y="20"/>
                    <a:pt x="805" y="16"/>
                    <a:pt x="815" y="19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5"/>
                    <a:pt x="846" y="17"/>
                    <a:pt x="850" y="17"/>
                  </a:cubicBezTo>
                  <a:cubicBezTo>
                    <a:pt x="863" y="17"/>
                    <a:pt x="884" y="14"/>
                    <a:pt x="889" y="16"/>
                  </a:cubicBezTo>
                  <a:cubicBezTo>
                    <a:pt x="899" y="15"/>
                    <a:pt x="911" y="15"/>
                    <a:pt x="920" y="15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6"/>
                    <a:pt x="931" y="15"/>
                    <a:pt x="936" y="15"/>
                  </a:cubicBezTo>
                  <a:cubicBezTo>
                    <a:pt x="936" y="15"/>
                    <a:pt x="935" y="16"/>
                    <a:pt x="934" y="16"/>
                  </a:cubicBezTo>
                  <a:cubicBezTo>
                    <a:pt x="952" y="15"/>
                    <a:pt x="966" y="15"/>
                    <a:pt x="981" y="15"/>
                  </a:cubicBezTo>
                  <a:cubicBezTo>
                    <a:pt x="980" y="16"/>
                    <a:pt x="980" y="16"/>
                    <a:pt x="971" y="17"/>
                  </a:cubicBezTo>
                  <a:cubicBezTo>
                    <a:pt x="985" y="18"/>
                    <a:pt x="1008" y="15"/>
                    <a:pt x="1029" y="16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6"/>
                    <a:pt x="1039" y="16"/>
                    <a:pt x="1039" y="17"/>
                  </a:cubicBezTo>
                  <a:cubicBezTo>
                    <a:pt x="1059" y="17"/>
                    <a:pt x="1084" y="17"/>
                    <a:pt x="1094" y="15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6"/>
                    <a:pt x="1138" y="16"/>
                    <a:pt x="1161" y="16"/>
                  </a:cubicBezTo>
                  <a:cubicBezTo>
                    <a:pt x="1161" y="16"/>
                    <a:pt x="1161" y="16"/>
                    <a:pt x="1161" y="16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6"/>
                    <a:pt x="1171" y="16"/>
                    <a:pt x="1171" y="16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6"/>
                    <a:pt x="1182" y="16"/>
                    <a:pt x="1189" y="15"/>
                  </a:cubicBezTo>
                  <a:cubicBezTo>
                    <a:pt x="1190" y="15"/>
                    <a:pt x="1193" y="17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8"/>
                    <a:pt x="1231" y="18"/>
                    <a:pt x="1235" y="18"/>
                  </a:cubicBezTo>
                  <a:cubicBezTo>
                    <a:pt x="1263" y="18"/>
                    <a:pt x="1304" y="17"/>
                    <a:pt x="1338" y="19"/>
                  </a:cubicBezTo>
                  <a:cubicBezTo>
                    <a:pt x="1340" y="16"/>
                    <a:pt x="1369" y="17"/>
                    <a:pt x="1387" y="16"/>
                  </a:cubicBezTo>
                  <a:cubicBezTo>
                    <a:pt x="1391" y="18"/>
                    <a:pt x="1376" y="17"/>
                    <a:pt x="1372" y="18"/>
                  </a:cubicBezTo>
                  <a:cubicBezTo>
                    <a:pt x="1382" y="18"/>
                    <a:pt x="1374" y="20"/>
                    <a:pt x="1392" y="19"/>
                  </a:cubicBezTo>
                  <a:cubicBezTo>
                    <a:pt x="1391" y="20"/>
                    <a:pt x="1392" y="20"/>
                    <a:pt x="1388" y="20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20"/>
                    <a:pt x="1402" y="20"/>
                    <a:pt x="1402" y="20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20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20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1"/>
                    <a:pt x="1534" y="21"/>
                    <a:pt x="1534" y="21"/>
                  </a:cubicBezTo>
                  <a:cubicBezTo>
                    <a:pt x="1557" y="22"/>
                    <a:pt x="1558" y="20"/>
                    <a:pt x="1585" y="20"/>
                  </a:cubicBezTo>
                  <a:cubicBezTo>
                    <a:pt x="1579" y="20"/>
                    <a:pt x="1565" y="20"/>
                    <a:pt x="1563" y="19"/>
                  </a:cubicBezTo>
                  <a:cubicBezTo>
                    <a:pt x="1566" y="18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8"/>
                    <a:pt x="1560" y="18"/>
                  </a:cubicBezTo>
                  <a:cubicBezTo>
                    <a:pt x="1562" y="18"/>
                    <a:pt x="1563" y="18"/>
                    <a:pt x="1564" y="17"/>
                  </a:cubicBezTo>
                  <a:cubicBezTo>
                    <a:pt x="1557" y="18"/>
                    <a:pt x="1547" y="17"/>
                    <a:pt x="1538" y="18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20"/>
                    <a:pt x="1528" y="18"/>
                    <a:pt x="1523" y="18"/>
                  </a:cubicBezTo>
                  <a:cubicBezTo>
                    <a:pt x="1523" y="16"/>
                    <a:pt x="1531" y="17"/>
                    <a:pt x="1523" y="15"/>
                  </a:cubicBezTo>
                  <a:cubicBezTo>
                    <a:pt x="1500" y="14"/>
                    <a:pt x="1509" y="17"/>
                    <a:pt x="1487" y="18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8"/>
                    <a:pt x="1480" y="17"/>
                  </a:cubicBezTo>
                  <a:cubicBezTo>
                    <a:pt x="1478" y="16"/>
                    <a:pt x="1468" y="19"/>
                    <a:pt x="1460" y="17"/>
                  </a:cubicBezTo>
                  <a:cubicBezTo>
                    <a:pt x="1467" y="16"/>
                    <a:pt x="1484" y="16"/>
                    <a:pt x="1495" y="16"/>
                  </a:cubicBezTo>
                  <a:cubicBezTo>
                    <a:pt x="1494" y="16"/>
                    <a:pt x="1494" y="15"/>
                    <a:pt x="1496" y="14"/>
                  </a:cubicBezTo>
                  <a:cubicBezTo>
                    <a:pt x="1461" y="15"/>
                    <a:pt x="1423" y="16"/>
                    <a:pt x="1389" y="14"/>
                  </a:cubicBezTo>
                  <a:cubicBezTo>
                    <a:pt x="1407" y="13"/>
                    <a:pt x="1381" y="14"/>
                    <a:pt x="1386" y="12"/>
                  </a:cubicBezTo>
                  <a:cubicBezTo>
                    <a:pt x="1383" y="13"/>
                    <a:pt x="1372" y="12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3"/>
                    <a:pt x="1308" y="12"/>
                  </a:cubicBezTo>
                  <a:cubicBezTo>
                    <a:pt x="1310" y="11"/>
                    <a:pt x="1315" y="11"/>
                    <a:pt x="1316" y="11"/>
                  </a:cubicBezTo>
                  <a:cubicBezTo>
                    <a:pt x="1300" y="11"/>
                    <a:pt x="1280" y="15"/>
                    <a:pt x="1270" y="12"/>
                  </a:cubicBezTo>
                  <a:cubicBezTo>
                    <a:pt x="1277" y="11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7"/>
                    <a:pt x="1276" y="10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8"/>
                    <a:pt x="1214" y="9"/>
                    <a:pt x="1200" y="11"/>
                  </a:cubicBezTo>
                  <a:cubicBezTo>
                    <a:pt x="1196" y="11"/>
                    <a:pt x="1181" y="11"/>
                    <a:pt x="1187" y="9"/>
                  </a:cubicBezTo>
                  <a:cubicBezTo>
                    <a:pt x="1198" y="7"/>
                    <a:pt x="1202" y="6"/>
                    <a:pt x="1224" y="6"/>
                  </a:cubicBezTo>
                  <a:cubicBezTo>
                    <a:pt x="1226" y="7"/>
                    <a:pt x="1208" y="7"/>
                    <a:pt x="1214" y="8"/>
                  </a:cubicBezTo>
                  <a:cubicBezTo>
                    <a:pt x="1223" y="7"/>
                    <a:pt x="1238" y="9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5"/>
                    <a:pt x="1176" y="6"/>
                  </a:cubicBezTo>
                  <a:cubicBezTo>
                    <a:pt x="1175" y="8"/>
                    <a:pt x="1182" y="7"/>
                    <a:pt x="1190" y="8"/>
                  </a:cubicBezTo>
                  <a:cubicBezTo>
                    <a:pt x="1161" y="7"/>
                    <a:pt x="1122" y="11"/>
                    <a:pt x="1093" y="7"/>
                  </a:cubicBezTo>
                  <a:cubicBezTo>
                    <a:pt x="1110" y="6"/>
                    <a:pt x="1110" y="6"/>
                    <a:pt x="1110" y="6"/>
                  </a:cubicBezTo>
                  <a:cubicBezTo>
                    <a:pt x="1099" y="5"/>
                    <a:pt x="1080" y="7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3"/>
                    <a:pt x="1099" y="3"/>
                  </a:cubicBezTo>
                  <a:cubicBezTo>
                    <a:pt x="1089" y="4"/>
                    <a:pt x="1074" y="4"/>
                    <a:pt x="1064" y="5"/>
                  </a:cubicBezTo>
                  <a:cubicBezTo>
                    <a:pt x="1068" y="4"/>
                    <a:pt x="1058" y="4"/>
                    <a:pt x="1057" y="3"/>
                  </a:cubicBezTo>
                  <a:cubicBezTo>
                    <a:pt x="1047" y="4"/>
                    <a:pt x="1057" y="4"/>
                    <a:pt x="1058" y="5"/>
                  </a:cubicBezTo>
                  <a:cubicBezTo>
                    <a:pt x="1052" y="5"/>
                    <a:pt x="1044" y="7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5"/>
                    <a:pt x="1020" y="5"/>
                    <a:pt x="1020" y="5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5"/>
                    <a:pt x="1014" y="5"/>
                    <a:pt x="1011" y="5"/>
                  </a:cubicBezTo>
                  <a:cubicBezTo>
                    <a:pt x="1008" y="4"/>
                    <a:pt x="1015" y="4"/>
                    <a:pt x="1020" y="4"/>
                  </a:cubicBezTo>
                  <a:cubicBezTo>
                    <a:pt x="1004" y="2"/>
                    <a:pt x="991" y="7"/>
                    <a:pt x="978" y="4"/>
                  </a:cubicBezTo>
                  <a:cubicBezTo>
                    <a:pt x="969" y="5"/>
                    <a:pt x="969" y="5"/>
                    <a:pt x="969" y="5"/>
                  </a:cubicBezTo>
                  <a:cubicBezTo>
                    <a:pt x="968" y="5"/>
                    <a:pt x="966" y="4"/>
                    <a:pt x="968" y="4"/>
                  </a:cubicBezTo>
                  <a:cubicBezTo>
                    <a:pt x="959" y="5"/>
                    <a:pt x="959" y="5"/>
                    <a:pt x="959" y="5"/>
                  </a:cubicBezTo>
                  <a:cubicBezTo>
                    <a:pt x="943" y="6"/>
                    <a:pt x="955" y="3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4"/>
                    <a:pt x="896" y="4"/>
                    <a:pt x="896" y="7"/>
                  </a:cubicBezTo>
                  <a:cubicBezTo>
                    <a:pt x="891" y="7"/>
                    <a:pt x="888" y="7"/>
                    <a:pt x="890" y="6"/>
                  </a:cubicBezTo>
                  <a:cubicBezTo>
                    <a:pt x="877" y="6"/>
                    <a:pt x="893" y="4"/>
                    <a:pt x="872" y="4"/>
                  </a:cubicBezTo>
                  <a:cubicBezTo>
                    <a:pt x="872" y="4"/>
                    <a:pt x="874" y="4"/>
                    <a:pt x="877" y="4"/>
                  </a:cubicBezTo>
                  <a:cubicBezTo>
                    <a:pt x="872" y="4"/>
                    <a:pt x="870" y="4"/>
                    <a:pt x="869" y="4"/>
                  </a:cubicBezTo>
                  <a:cubicBezTo>
                    <a:pt x="869" y="4"/>
                    <a:pt x="869" y="3"/>
                    <a:pt x="867" y="3"/>
                  </a:cubicBezTo>
                  <a:cubicBezTo>
                    <a:pt x="867" y="4"/>
                    <a:pt x="859" y="4"/>
                    <a:pt x="854" y="4"/>
                  </a:cubicBezTo>
                  <a:cubicBezTo>
                    <a:pt x="861" y="2"/>
                    <a:pt x="861" y="2"/>
                    <a:pt x="861" y="2"/>
                  </a:cubicBezTo>
                  <a:cubicBezTo>
                    <a:pt x="857" y="3"/>
                    <a:pt x="853" y="3"/>
                    <a:pt x="845" y="3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2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5"/>
                    <a:pt x="836" y="7"/>
                    <a:pt x="828" y="8"/>
                  </a:cubicBezTo>
                  <a:cubicBezTo>
                    <a:pt x="809" y="10"/>
                    <a:pt x="786" y="7"/>
                    <a:pt x="771" y="11"/>
                  </a:cubicBezTo>
                  <a:cubicBezTo>
                    <a:pt x="769" y="10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10"/>
                    <a:pt x="821" y="7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5"/>
                    <a:pt x="813" y="4"/>
                    <a:pt x="818" y="3"/>
                  </a:cubicBezTo>
                  <a:cubicBezTo>
                    <a:pt x="804" y="4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9"/>
                    <a:pt x="728" y="5"/>
                    <a:pt x="713" y="8"/>
                  </a:cubicBezTo>
                  <a:cubicBezTo>
                    <a:pt x="719" y="6"/>
                    <a:pt x="703" y="7"/>
                    <a:pt x="709" y="5"/>
                  </a:cubicBezTo>
                  <a:cubicBezTo>
                    <a:pt x="715" y="7"/>
                    <a:pt x="731" y="4"/>
                    <a:pt x="739" y="3"/>
                  </a:cubicBezTo>
                  <a:cubicBezTo>
                    <a:pt x="717" y="2"/>
                    <a:pt x="717" y="2"/>
                    <a:pt x="717" y="2"/>
                  </a:cubicBezTo>
                  <a:cubicBezTo>
                    <a:pt x="722" y="2"/>
                    <a:pt x="714" y="4"/>
                    <a:pt x="711" y="4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5"/>
                  </a:cubicBezTo>
                  <a:cubicBezTo>
                    <a:pt x="664" y="4"/>
                    <a:pt x="670" y="6"/>
                    <a:pt x="674" y="4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8"/>
                  </a:cubicBezTo>
                  <a:cubicBezTo>
                    <a:pt x="602" y="7"/>
                    <a:pt x="583" y="11"/>
                    <a:pt x="564" y="13"/>
                  </a:cubicBezTo>
                  <a:cubicBezTo>
                    <a:pt x="567" y="11"/>
                    <a:pt x="567" y="11"/>
                    <a:pt x="567" y="11"/>
                  </a:cubicBezTo>
                  <a:cubicBezTo>
                    <a:pt x="551" y="13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1"/>
                    <a:pt x="532" y="10"/>
                  </a:cubicBezTo>
                  <a:cubicBezTo>
                    <a:pt x="515" y="14"/>
                    <a:pt x="524" y="9"/>
                    <a:pt x="502" y="11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2"/>
                    <a:pt x="463" y="10"/>
                    <a:pt x="445" y="10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3"/>
                    <a:pt x="435" y="13"/>
                    <a:pt x="435" y="13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1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5"/>
                  </a:cubicBezTo>
                  <a:cubicBezTo>
                    <a:pt x="425" y="14"/>
                    <a:pt x="421" y="16"/>
                    <a:pt x="413" y="17"/>
                  </a:cubicBezTo>
                  <a:cubicBezTo>
                    <a:pt x="409" y="15"/>
                    <a:pt x="428" y="14"/>
                    <a:pt x="418" y="13"/>
                  </a:cubicBezTo>
                  <a:cubicBezTo>
                    <a:pt x="411" y="12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6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4"/>
                    <a:pt x="313" y="18"/>
                    <a:pt x="303" y="18"/>
                  </a:cubicBezTo>
                  <a:cubicBezTo>
                    <a:pt x="303" y="17"/>
                    <a:pt x="306" y="17"/>
                    <a:pt x="308" y="16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20"/>
                    <a:pt x="256" y="20"/>
                  </a:cubicBezTo>
                  <a:cubicBezTo>
                    <a:pt x="257" y="19"/>
                    <a:pt x="253" y="20"/>
                    <a:pt x="246" y="21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6"/>
                    <a:pt x="224" y="21"/>
                    <a:pt x="206" y="23"/>
                  </a:cubicBezTo>
                  <a:cubicBezTo>
                    <a:pt x="207" y="23"/>
                    <a:pt x="221" y="22"/>
                    <a:pt x="214" y="21"/>
                  </a:cubicBezTo>
                  <a:cubicBezTo>
                    <a:pt x="202" y="22"/>
                    <a:pt x="203" y="26"/>
                    <a:pt x="189" y="25"/>
                  </a:cubicBezTo>
                  <a:cubicBezTo>
                    <a:pt x="196" y="24"/>
                    <a:pt x="194" y="22"/>
                    <a:pt x="199" y="22"/>
                  </a:cubicBezTo>
                  <a:cubicBezTo>
                    <a:pt x="190" y="22"/>
                    <a:pt x="184" y="21"/>
                    <a:pt x="181" y="23"/>
                  </a:cubicBezTo>
                  <a:cubicBezTo>
                    <a:pt x="178" y="23"/>
                    <a:pt x="177" y="22"/>
                    <a:pt x="177" y="22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7"/>
                    <a:pt x="139" y="24"/>
                    <a:pt x="124" y="25"/>
                  </a:cubicBezTo>
                  <a:cubicBezTo>
                    <a:pt x="126" y="24"/>
                    <a:pt x="126" y="24"/>
                    <a:pt x="126" y="24"/>
                  </a:cubicBezTo>
                  <a:cubicBezTo>
                    <a:pt x="120" y="25"/>
                    <a:pt x="111" y="27"/>
                    <a:pt x="100" y="26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6"/>
                    <a:pt x="80" y="25"/>
                    <a:pt x="73" y="27"/>
                  </a:cubicBezTo>
                  <a:cubicBezTo>
                    <a:pt x="70" y="27"/>
                    <a:pt x="81" y="25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7"/>
                    <a:pt x="51" y="26"/>
                    <a:pt x="55" y="26"/>
                  </a:cubicBezTo>
                  <a:cubicBezTo>
                    <a:pt x="57" y="26"/>
                    <a:pt x="55" y="26"/>
                    <a:pt x="55" y="27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7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2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5"/>
                    <a:pt x="3" y="36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6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0" y="39"/>
                    <a:pt x="41" y="36"/>
                    <a:pt x="19" y="39"/>
                  </a:cubicBezTo>
                  <a:cubicBezTo>
                    <a:pt x="25" y="39"/>
                    <a:pt x="31" y="37"/>
                    <a:pt x="34" y="36"/>
                  </a:cubicBezTo>
                  <a:cubicBezTo>
                    <a:pt x="44" y="35"/>
                    <a:pt x="42" y="36"/>
                    <a:pt x="46" y="36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54" y="36"/>
                    <a:pt x="29" y="41"/>
                    <a:pt x="46" y="40"/>
                  </a:cubicBezTo>
                  <a:cubicBezTo>
                    <a:pt x="65" y="38"/>
                    <a:pt x="77" y="41"/>
                    <a:pt x="87" y="41"/>
                  </a:cubicBezTo>
                  <a:cubicBezTo>
                    <a:pt x="107" y="39"/>
                    <a:pt x="79" y="40"/>
                    <a:pt x="92" y="38"/>
                  </a:cubicBezTo>
                  <a:cubicBezTo>
                    <a:pt x="103" y="37"/>
                    <a:pt x="97" y="38"/>
                    <a:pt x="104" y="38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21" y="35"/>
                    <a:pt x="109" y="38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9"/>
                    <a:pt x="124" y="37"/>
                    <a:pt x="129" y="38"/>
                  </a:cubicBezTo>
                  <a:cubicBezTo>
                    <a:pt x="129" y="38"/>
                    <a:pt x="116" y="39"/>
                    <a:pt x="124" y="39"/>
                  </a:cubicBezTo>
                  <a:cubicBezTo>
                    <a:pt x="155" y="36"/>
                    <a:pt x="163" y="37"/>
                    <a:pt x="191" y="36"/>
                  </a:cubicBezTo>
                  <a:cubicBezTo>
                    <a:pt x="189" y="37"/>
                    <a:pt x="189" y="37"/>
                    <a:pt x="189" y="37"/>
                  </a:cubicBezTo>
                  <a:cubicBezTo>
                    <a:pt x="192" y="36"/>
                    <a:pt x="194" y="36"/>
                    <a:pt x="197" y="36"/>
                  </a:cubicBezTo>
                  <a:cubicBezTo>
                    <a:pt x="196" y="37"/>
                    <a:pt x="196" y="37"/>
                    <a:pt x="196" y="37"/>
                  </a:cubicBezTo>
                  <a:cubicBezTo>
                    <a:pt x="200" y="36"/>
                    <a:pt x="228" y="33"/>
                    <a:pt x="246" y="33"/>
                  </a:cubicBezTo>
                  <a:cubicBezTo>
                    <a:pt x="237" y="35"/>
                    <a:pt x="237" y="35"/>
                    <a:pt x="237" y="35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30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9"/>
                  </a:moveTo>
                  <a:cubicBezTo>
                    <a:pt x="714" y="19"/>
                    <a:pt x="714" y="19"/>
                    <a:pt x="714" y="19"/>
                  </a:cubicBezTo>
                  <a:cubicBezTo>
                    <a:pt x="712" y="19"/>
                    <a:pt x="711" y="19"/>
                    <a:pt x="709" y="19"/>
                  </a:cubicBezTo>
                  <a:cubicBezTo>
                    <a:pt x="703" y="19"/>
                    <a:pt x="703" y="19"/>
                    <a:pt x="703" y="19"/>
                  </a:cubicBezTo>
                  <a:cubicBezTo>
                    <a:pt x="703" y="18"/>
                    <a:pt x="706" y="18"/>
                    <a:pt x="709" y="19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8"/>
                  </a:cubicBezTo>
                  <a:cubicBezTo>
                    <a:pt x="1323" y="18"/>
                    <a:pt x="1327" y="18"/>
                    <a:pt x="1325" y="17"/>
                  </a:cubicBezTo>
                  <a:close/>
                  <a:moveTo>
                    <a:pt x="694" y="8"/>
                  </a:moveTo>
                  <a:cubicBezTo>
                    <a:pt x="699" y="7"/>
                    <a:pt x="699" y="7"/>
                    <a:pt x="699" y="7"/>
                  </a:cubicBezTo>
                  <a:cubicBezTo>
                    <a:pt x="703" y="8"/>
                    <a:pt x="703" y="8"/>
                    <a:pt x="703" y="8"/>
                  </a:cubicBezTo>
                  <a:lnTo>
                    <a:pt x="694" y="8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2"/>
                    <a:pt x="502" y="21"/>
                  </a:cubicBezTo>
                  <a:cubicBezTo>
                    <a:pt x="503" y="21"/>
                    <a:pt x="503" y="21"/>
                    <a:pt x="504" y="21"/>
                  </a:cubicBezTo>
                  <a:cubicBezTo>
                    <a:pt x="502" y="21"/>
                    <a:pt x="502" y="21"/>
                    <a:pt x="502" y="21"/>
                  </a:cubicBezTo>
                  <a:cubicBezTo>
                    <a:pt x="498" y="22"/>
                    <a:pt x="493" y="24"/>
                    <a:pt x="486" y="22"/>
                  </a:cubicBezTo>
                  <a:close/>
                  <a:moveTo>
                    <a:pt x="687" y="17"/>
                  </a:moveTo>
                  <a:cubicBezTo>
                    <a:pt x="687" y="18"/>
                    <a:pt x="676" y="18"/>
                    <a:pt x="673" y="19"/>
                  </a:cubicBezTo>
                  <a:cubicBezTo>
                    <a:pt x="668" y="19"/>
                    <a:pt x="675" y="18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7"/>
                  </a:cubicBezTo>
                  <a:close/>
                  <a:moveTo>
                    <a:pt x="900" y="14"/>
                  </a:moveTo>
                  <a:cubicBezTo>
                    <a:pt x="891" y="15"/>
                    <a:pt x="891" y="15"/>
                    <a:pt x="891" y="15"/>
                  </a:cubicBezTo>
                  <a:cubicBezTo>
                    <a:pt x="894" y="15"/>
                    <a:pt x="894" y="15"/>
                    <a:pt x="894" y="15"/>
                  </a:cubicBezTo>
                  <a:lnTo>
                    <a:pt x="900" y="14"/>
                  </a:lnTo>
                  <a:close/>
                  <a:moveTo>
                    <a:pt x="943" y="15"/>
                  </a:moveTo>
                  <a:cubicBezTo>
                    <a:pt x="954" y="15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4"/>
                  </a:cubicBezTo>
                  <a:cubicBezTo>
                    <a:pt x="939" y="13"/>
                    <a:pt x="932" y="16"/>
                    <a:pt x="943" y="15"/>
                  </a:cubicBezTo>
                  <a:close/>
                  <a:moveTo>
                    <a:pt x="578" y="17"/>
                  </a:moveTo>
                  <a:cubicBezTo>
                    <a:pt x="585" y="16"/>
                    <a:pt x="593" y="13"/>
                    <a:pt x="606" y="15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9" y="14"/>
                    <a:pt x="584" y="17"/>
                    <a:pt x="578" y="17"/>
                  </a:cubicBezTo>
                  <a:close/>
                  <a:moveTo>
                    <a:pt x="1028" y="13"/>
                  </a:moveTo>
                  <a:cubicBezTo>
                    <a:pt x="1032" y="13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3"/>
                    <a:pt x="1026" y="13"/>
                    <a:pt x="1028" y="13"/>
                  </a:cubicBezTo>
                  <a:close/>
                  <a:moveTo>
                    <a:pt x="1024" y="11"/>
                  </a:moveTo>
                  <a:cubicBezTo>
                    <a:pt x="1019" y="11"/>
                    <a:pt x="1021" y="9"/>
                    <a:pt x="1012" y="10"/>
                  </a:cubicBezTo>
                  <a:cubicBezTo>
                    <a:pt x="1013" y="11"/>
                    <a:pt x="1010" y="14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5"/>
                  </a:moveTo>
                  <a:cubicBezTo>
                    <a:pt x="987" y="14"/>
                    <a:pt x="987" y="14"/>
                    <a:pt x="987" y="14"/>
                  </a:cubicBezTo>
                  <a:cubicBezTo>
                    <a:pt x="995" y="12"/>
                    <a:pt x="996" y="14"/>
                    <a:pt x="1002" y="15"/>
                  </a:cubicBezTo>
                  <a:cubicBezTo>
                    <a:pt x="1007" y="15"/>
                    <a:pt x="1007" y="15"/>
                    <a:pt x="1007" y="15"/>
                  </a:cubicBezTo>
                  <a:cubicBezTo>
                    <a:pt x="1005" y="15"/>
                    <a:pt x="1004" y="15"/>
                    <a:pt x="1002" y="15"/>
                  </a:cubicBezTo>
                  <a:close/>
                  <a:moveTo>
                    <a:pt x="1118" y="15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6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5"/>
                    <a:pt x="1106" y="14"/>
                    <a:pt x="1118" y="15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4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4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8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8"/>
                  </a:lnTo>
                  <a:close/>
                  <a:moveTo>
                    <a:pt x="1336" y="14"/>
                  </a:moveTo>
                  <a:cubicBezTo>
                    <a:pt x="1331" y="14"/>
                    <a:pt x="1331" y="14"/>
                    <a:pt x="1331" y="14"/>
                  </a:cubicBezTo>
                  <a:cubicBezTo>
                    <a:pt x="1328" y="13"/>
                    <a:pt x="1328" y="13"/>
                    <a:pt x="1328" y="13"/>
                  </a:cubicBezTo>
                  <a:lnTo>
                    <a:pt x="1336" y="14"/>
                  </a:lnTo>
                  <a:close/>
                  <a:moveTo>
                    <a:pt x="1224" y="11"/>
                  </a:moveTo>
                  <a:cubicBezTo>
                    <a:pt x="1226" y="11"/>
                    <a:pt x="1226" y="11"/>
                    <a:pt x="1227" y="11"/>
                  </a:cubicBezTo>
                  <a:cubicBezTo>
                    <a:pt x="1235" y="12"/>
                    <a:pt x="1255" y="13"/>
                    <a:pt x="1266" y="13"/>
                  </a:cubicBezTo>
                  <a:cubicBezTo>
                    <a:pt x="1270" y="14"/>
                    <a:pt x="1257" y="15"/>
                    <a:pt x="1253" y="15"/>
                  </a:cubicBezTo>
                  <a:cubicBezTo>
                    <a:pt x="1259" y="11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3"/>
                  </a:cubicBezTo>
                  <a:cubicBezTo>
                    <a:pt x="1236" y="12"/>
                    <a:pt x="1230" y="12"/>
                    <a:pt x="1226" y="12"/>
                  </a:cubicBezTo>
                  <a:cubicBezTo>
                    <a:pt x="1225" y="12"/>
                    <a:pt x="1224" y="13"/>
                    <a:pt x="1223" y="13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2"/>
                    <a:pt x="1227" y="11"/>
                    <a:pt x="1227" y="11"/>
                  </a:cubicBezTo>
                  <a:cubicBezTo>
                    <a:pt x="1225" y="11"/>
                    <a:pt x="1224" y="11"/>
                    <a:pt x="1224" y="11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1"/>
                  </a:cubicBezTo>
                  <a:cubicBezTo>
                    <a:pt x="1078" y="10"/>
                    <a:pt x="1081" y="9"/>
                    <a:pt x="1084" y="9"/>
                  </a:cubicBezTo>
                  <a:cubicBezTo>
                    <a:pt x="1085" y="9"/>
                    <a:pt x="1086" y="9"/>
                    <a:pt x="1090" y="9"/>
                  </a:cubicBezTo>
                  <a:cubicBezTo>
                    <a:pt x="1088" y="9"/>
                    <a:pt x="1086" y="9"/>
                    <a:pt x="1084" y="9"/>
                  </a:cubicBezTo>
                  <a:close/>
                  <a:moveTo>
                    <a:pt x="1091" y="7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6"/>
                    <a:pt x="1091" y="7"/>
                  </a:cubicBezTo>
                  <a:close/>
                  <a:moveTo>
                    <a:pt x="1041" y="8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8"/>
                  </a:lnTo>
                  <a:close/>
                  <a:moveTo>
                    <a:pt x="868" y="10"/>
                  </a:moveTo>
                  <a:cubicBezTo>
                    <a:pt x="858" y="10"/>
                    <a:pt x="858" y="10"/>
                    <a:pt x="858" y="10"/>
                  </a:cubicBezTo>
                  <a:cubicBezTo>
                    <a:pt x="860" y="9"/>
                    <a:pt x="870" y="8"/>
                    <a:pt x="879" y="9"/>
                  </a:cubicBezTo>
                  <a:cubicBezTo>
                    <a:pt x="868" y="5"/>
                    <a:pt x="875" y="9"/>
                    <a:pt x="857" y="8"/>
                  </a:cubicBezTo>
                  <a:cubicBezTo>
                    <a:pt x="877" y="8"/>
                    <a:pt x="869" y="6"/>
                    <a:pt x="868" y="5"/>
                  </a:cubicBezTo>
                  <a:cubicBezTo>
                    <a:pt x="864" y="7"/>
                    <a:pt x="838" y="6"/>
                    <a:pt x="846" y="9"/>
                  </a:cubicBezTo>
                  <a:cubicBezTo>
                    <a:pt x="853" y="9"/>
                    <a:pt x="863" y="12"/>
                    <a:pt x="868" y="10"/>
                  </a:cubicBezTo>
                  <a:close/>
                  <a:moveTo>
                    <a:pt x="736" y="9"/>
                  </a:moveTo>
                  <a:cubicBezTo>
                    <a:pt x="724" y="10"/>
                    <a:pt x="724" y="10"/>
                    <a:pt x="724" y="10"/>
                  </a:cubicBezTo>
                  <a:cubicBezTo>
                    <a:pt x="737" y="10"/>
                    <a:pt x="737" y="10"/>
                    <a:pt x="737" y="10"/>
                  </a:cubicBezTo>
                  <a:lnTo>
                    <a:pt x="736" y="9"/>
                  </a:lnTo>
                  <a:close/>
                  <a:moveTo>
                    <a:pt x="390" y="16"/>
                  </a:moveTo>
                  <a:cubicBezTo>
                    <a:pt x="394" y="14"/>
                    <a:pt x="411" y="15"/>
                    <a:pt x="410" y="16"/>
                  </a:cubicBezTo>
                  <a:cubicBezTo>
                    <a:pt x="408" y="15"/>
                    <a:pt x="398" y="16"/>
                    <a:pt x="390" y="16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2"/>
                    <a:pt x="270" y="22"/>
                    <a:pt x="270" y="22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8"/>
                    <a:pt x="168" y="28"/>
                    <a:pt x="168" y="28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30"/>
                  </a:moveTo>
                  <a:cubicBezTo>
                    <a:pt x="98" y="28"/>
                    <a:pt x="98" y="28"/>
                    <a:pt x="98" y="28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30"/>
                  </a:lnTo>
                  <a:close/>
                  <a:moveTo>
                    <a:pt x="99" y="31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9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30"/>
                    <a:pt x="119" y="29"/>
                  </a:cubicBezTo>
                  <a:cubicBezTo>
                    <a:pt x="114" y="28"/>
                    <a:pt x="118" y="28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30"/>
                    <a:pt x="99" y="30"/>
                    <a:pt x="99" y="31"/>
                  </a:cubicBezTo>
                  <a:close/>
                  <a:moveTo>
                    <a:pt x="149" y="28"/>
                  </a:moveTo>
                  <a:cubicBezTo>
                    <a:pt x="148" y="28"/>
                    <a:pt x="147" y="28"/>
                    <a:pt x="147" y="27"/>
                  </a:cubicBezTo>
                  <a:cubicBezTo>
                    <a:pt x="138" y="27"/>
                    <a:pt x="128" y="28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6"/>
                  </a:cubicBezTo>
                  <a:cubicBezTo>
                    <a:pt x="149" y="26"/>
                    <a:pt x="153" y="25"/>
                    <a:pt x="157" y="24"/>
                  </a:cubicBezTo>
                  <a:cubicBezTo>
                    <a:pt x="155" y="25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7"/>
                    <a:pt x="159" y="27"/>
                  </a:cubicBezTo>
                  <a:cubicBezTo>
                    <a:pt x="158" y="28"/>
                    <a:pt x="158" y="28"/>
                    <a:pt x="158" y="28"/>
                  </a:cubicBezTo>
                  <a:cubicBezTo>
                    <a:pt x="157" y="28"/>
                    <a:pt x="156" y="27"/>
                    <a:pt x="154" y="27"/>
                  </a:cubicBezTo>
                  <a:cubicBezTo>
                    <a:pt x="152" y="28"/>
                    <a:pt x="151" y="28"/>
                    <a:pt x="149" y="28"/>
                  </a:cubicBezTo>
                  <a:close/>
                  <a:moveTo>
                    <a:pt x="92" y="33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79" y="34"/>
                    <a:pt x="86" y="33"/>
                    <a:pt x="92" y="33"/>
                  </a:cubicBezTo>
                  <a:close/>
                  <a:moveTo>
                    <a:pt x="357" y="18"/>
                  </a:moveTo>
                  <a:cubicBezTo>
                    <a:pt x="358" y="18"/>
                    <a:pt x="372" y="17"/>
                    <a:pt x="373" y="16"/>
                  </a:cubicBezTo>
                  <a:cubicBezTo>
                    <a:pt x="376" y="18"/>
                    <a:pt x="376" y="18"/>
                    <a:pt x="376" y="18"/>
                  </a:cubicBezTo>
                  <a:cubicBezTo>
                    <a:pt x="369" y="18"/>
                    <a:pt x="362" y="19"/>
                    <a:pt x="365" y="20"/>
                  </a:cubicBezTo>
                  <a:cubicBezTo>
                    <a:pt x="360" y="19"/>
                    <a:pt x="355" y="20"/>
                    <a:pt x="357" y="18"/>
                  </a:cubicBezTo>
                  <a:close/>
                  <a:moveTo>
                    <a:pt x="715" y="10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10"/>
                  </a:cubicBezTo>
                  <a:close/>
                  <a:moveTo>
                    <a:pt x="717" y="12"/>
                  </a:moveTo>
                  <a:cubicBezTo>
                    <a:pt x="722" y="12"/>
                    <a:pt x="722" y="12"/>
                    <a:pt x="722" y="12"/>
                  </a:cubicBezTo>
                  <a:cubicBezTo>
                    <a:pt x="727" y="11"/>
                    <a:pt x="727" y="10"/>
                    <a:pt x="736" y="10"/>
                  </a:cubicBezTo>
                  <a:cubicBezTo>
                    <a:pt x="734" y="11"/>
                    <a:pt x="730" y="10"/>
                    <a:pt x="728" y="11"/>
                  </a:cubicBezTo>
                  <a:cubicBezTo>
                    <a:pt x="728" y="12"/>
                    <a:pt x="727" y="12"/>
                    <a:pt x="722" y="12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2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1"/>
                    <a:pt x="422" y="20"/>
                    <a:pt x="424" y="20"/>
                  </a:cubicBezTo>
                  <a:cubicBezTo>
                    <a:pt x="426" y="20"/>
                    <a:pt x="427" y="20"/>
                    <a:pt x="428" y="19"/>
                  </a:cubicBezTo>
                  <a:cubicBezTo>
                    <a:pt x="426" y="20"/>
                    <a:pt x="425" y="20"/>
                    <a:pt x="424" y="20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1"/>
                    <a:pt x="424" y="20"/>
                    <a:pt x="423" y="21"/>
                  </a:cubicBezTo>
                  <a:lnTo>
                    <a:pt x="418" y="22"/>
                  </a:lnTo>
                  <a:close/>
                  <a:moveTo>
                    <a:pt x="219" y="31"/>
                  </a:moveTo>
                  <a:cubicBezTo>
                    <a:pt x="224" y="31"/>
                    <a:pt x="225" y="30"/>
                    <a:pt x="232" y="31"/>
                  </a:cubicBezTo>
                  <a:cubicBezTo>
                    <a:pt x="227" y="32"/>
                    <a:pt x="221" y="32"/>
                    <a:pt x="219" y="31"/>
                  </a:cubicBezTo>
                  <a:close/>
                  <a:moveTo>
                    <a:pt x="467" y="22"/>
                  </a:moveTo>
                  <a:cubicBezTo>
                    <a:pt x="468" y="21"/>
                    <a:pt x="479" y="21"/>
                    <a:pt x="475" y="20"/>
                  </a:cubicBezTo>
                  <a:cubicBezTo>
                    <a:pt x="471" y="20"/>
                    <a:pt x="471" y="20"/>
                    <a:pt x="471" y="20"/>
                  </a:cubicBezTo>
                  <a:cubicBezTo>
                    <a:pt x="478" y="20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9"/>
                    <a:pt x="469" y="20"/>
                    <a:pt x="481" y="21"/>
                  </a:cubicBezTo>
                  <a:cubicBezTo>
                    <a:pt x="485" y="21"/>
                    <a:pt x="473" y="22"/>
                    <a:pt x="467" y="22"/>
                  </a:cubicBezTo>
                  <a:close/>
                  <a:moveTo>
                    <a:pt x="204" y="35"/>
                  </a:moveTo>
                  <a:cubicBezTo>
                    <a:pt x="211" y="34"/>
                    <a:pt x="209" y="32"/>
                    <a:pt x="221" y="32"/>
                  </a:cubicBezTo>
                  <a:cubicBezTo>
                    <a:pt x="212" y="33"/>
                    <a:pt x="214" y="35"/>
                    <a:pt x="204" y="35"/>
                  </a:cubicBezTo>
                  <a:close/>
                  <a:moveTo>
                    <a:pt x="398" y="27"/>
                  </a:moveTo>
                  <a:cubicBezTo>
                    <a:pt x="398" y="28"/>
                    <a:pt x="398" y="28"/>
                    <a:pt x="398" y="28"/>
                  </a:cubicBezTo>
                  <a:cubicBezTo>
                    <a:pt x="408" y="27"/>
                    <a:pt x="408" y="27"/>
                    <a:pt x="408" y="27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2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4"/>
                    <a:pt x="752" y="4"/>
                    <a:pt x="753" y="4"/>
                  </a:cubicBezTo>
                  <a:cubicBezTo>
                    <a:pt x="753" y="4"/>
                    <a:pt x="752" y="4"/>
                    <a:pt x="750" y="3"/>
                  </a:cubicBezTo>
                  <a:close/>
                  <a:moveTo>
                    <a:pt x="773" y="3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3"/>
                  </a:lnTo>
                  <a:close/>
                  <a:moveTo>
                    <a:pt x="1563" y="15"/>
                  </a:moveTo>
                  <a:cubicBezTo>
                    <a:pt x="1568" y="14"/>
                    <a:pt x="1558" y="15"/>
                    <a:pt x="1554" y="14"/>
                  </a:cubicBezTo>
                  <a:cubicBezTo>
                    <a:pt x="1558" y="15"/>
                    <a:pt x="1560" y="16"/>
                    <a:pt x="1563" y="15"/>
                  </a:cubicBezTo>
                  <a:close/>
                  <a:moveTo>
                    <a:pt x="1532" y="17"/>
                  </a:moveTo>
                  <a:cubicBezTo>
                    <a:pt x="1535" y="16"/>
                    <a:pt x="1538" y="16"/>
                    <a:pt x="1542" y="16"/>
                  </a:cubicBezTo>
                  <a:cubicBezTo>
                    <a:pt x="1539" y="16"/>
                    <a:pt x="1537" y="16"/>
                    <a:pt x="1532" y="17"/>
                  </a:cubicBezTo>
                  <a:close/>
                  <a:moveTo>
                    <a:pt x="1557" y="17"/>
                  </a:moveTo>
                  <a:cubicBezTo>
                    <a:pt x="1551" y="16"/>
                    <a:pt x="1546" y="16"/>
                    <a:pt x="1542" y="16"/>
                  </a:cubicBezTo>
                  <a:cubicBezTo>
                    <a:pt x="1546" y="16"/>
                    <a:pt x="1549" y="17"/>
                    <a:pt x="1557" y="17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4"/>
                    <a:pt x="1464" y="14"/>
                  </a:cubicBezTo>
                  <a:cubicBezTo>
                    <a:pt x="1443" y="13"/>
                    <a:pt x="1468" y="12"/>
                    <a:pt x="1469" y="12"/>
                  </a:cubicBezTo>
                  <a:cubicBezTo>
                    <a:pt x="1457" y="12"/>
                    <a:pt x="1457" y="13"/>
                    <a:pt x="1450" y="14"/>
                  </a:cubicBezTo>
                  <a:close/>
                  <a:moveTo>
                    <a:pt x="1423" y="14"/>
                  </a:moveTo>
                  <a:cubicBezTo>
                    <a:pt x="1425" y="14"/>
                    <a:pt x="1427" y="14"/>
                    <a:pt x="1428" y="14"/>
                  </a:cubicBezTo>
                  <a:cubicBezTo>
                    <a:pt x="1426" y="14"/>
                    <a:pt x="1425" y="14"/>
                    <a:pt x="1423" y="14"/>
                  </a:cubicBezTo>
                  <a:close/>
                  <a:moveTo>
                    <a:pt x="1415" y="13"/>
                  </a:moveTo>
                  <a:cubicBezTo>
                    <a:pt x="1408" y="13"/>
                    <a:pt x="1406" y="14"/>
                    <a:pt x="1402" y="15"/>
                  </a:cubicBezTo>
                  <a:cubicBezTo>
                    <a:pt x="1411" y="15"/>
                    <a:pt x="1416" y="14"/>
                    <a:pt x="1423" y="14"/>
                  </a:cubicBezTo>
                  <a:cubicBezTo>
                    <a:pt x="1418" y="14"/>
                    <a:pt x="1413" y="14"/>
                    <a:pt x="1415" y="13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4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4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2"/>
                    <a:pt x="1081" y="2"/>
                    <a:pt x="1081" y="2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3"/>
                    <a:pt x="1031" y="3"/>
                    <a:pt x="1031" y="3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9"/>
                  </a:moveTo>
                  <a:cubicBezTo>
                    <a:pt x="562" y="10"/>
                    <a:pt x="580" y="9"/>
                    <a:pt x="586" y="10"/>
                  </a:cubicBezTo>
                  <a:cubicBezTo>
                    <a:pt x="582" y="7"/>
                    <a:pt x="571" y="11"/>
                    <a:pt x="563" y="9"/>
                  </a:cubicBezTo>
                  <a:close/>
                  <a:moveTo>
                    <a:pt x="222" y="21"/>
                  </a:moveTo>
                  <a:cubicBezTo>
                    <a:pt x="240" y="20"/>
                    <a:pt x="240" y="20"/>
                    <a:pt x="240" y="20"/>
                  </a:cubicBezTo>
                  <a:cubicBezTo>
                    <a:pt x="226" y="20"/>
                    <a:pt x="236" y="20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"/>
            <p:cNvSpPr>
              <a:spLocks noEditPoints="1"/>
            </p:cNvSpPr>
            <p:nvPr/>
          </p:nvSpPr>
          <p:spPr bwMode="auto">
            <a:xfrm>
              <a:off x="976312" y="2628900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1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29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1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5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8"/>
                    <a:pt x="1606" y="18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19"/>
                    <a:pt x="1608" y="19"/>
                    <a:pt x="1608" y="19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1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7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3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3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6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8"/>
                    <a:pt x="350" y="28"/>
                    <a:pt x="350" y="28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8"/>
                    <a:pt x="366" y="28"/>
                    <a:pt x="366" y="28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2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3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1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8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0"/>
                    <a:pt x="688" y="20"/>
                    <a:pt x="688" y="20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8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8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4"/>
                    <a:pt x="846" y="16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5"/>
                    <a:pt x="921" y="15"/>
                    <a:pt x="921" y="15"/>
                  </a:cubicBezTo>
                  <a:cubicBezTo>
                    <a:pt x="925" y="15"/>
                    <a:pt x="931" y="14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4"/>
                    <a:pt x="966" y="14"/>
                    <a:pt x="981" y="14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8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5"/>
                    <a:pt x="1161" y="15"/>
                    <a:pt x="1161" y="15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5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6"/>
                    <a:pt x="1338" y="18"/>
                  </a:cubicBezTo>
                  <a:cubicBezTo>
                    <a:pt x="1340" y="15"/>
                    <a:pt x="1369" y="17"/>
                    <a:pt x="1387" y="15"/>
                  </a:cubicBezTo>
                  <a:cubicBezTo>
                    <a:pt x="1391" y="17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19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20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4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19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2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0"/>
                    <a:pt x="1280" y="14"/>
                    <a:pt x="1270" y="11"/>
                  </a:cubicBezTo>
                  <a:cubicBezTo>
                    <a:pt x="1277" y="10"/>
                    <a:pt x="1286" y="10"/>
                    <a:pt x="1294" y="9"/>
                  </a:cubicBezTo>
                  <a:cubicBezTo>
                    <a:pt x="1292" y="9"/>
                    <a:pt x="1289" y="8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5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0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2"/>
                    <a:pt x="1099" y="2"/>
                  </a:cubicBezTo>
                  <a:cubicBezTo>
                    <a:pt x="1089" y="3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3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2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3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2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1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6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6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5"/>
                  </a:cubicBezTo>
                  <a:cubicBezTo>
                    <a:pt x="804" y="4"/>
                    <a:pt x="813" y="3"/>
                    <a:pt x="818" y="2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7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1"/>
                    <a:pt x="717" y="1"/>
                    <a:pt x="717" y="1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1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9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2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4"/>
                    <a:pt x="428" y="14"/>
                    <a:pt x="418" y="12"/>
                  </a:cubicBezTo>
                  <a:cubicBezTo>
                    <a:pt x="411" y="11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7"/>
                    <a:pt x="306" y="16"/>
                    <a:pt x="308" y="15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1"/>
                    <a:pt x="214" y="21"/>
                  </a:cubicBezTo>
                  <a:cubicBezTo>
                    <a:pt x="202" y="22"/>
                    <a:pt x="203" y="25"/>
                    <a:pt x="189" y="24"/>
                  </a:cubicBezTo>
                  <a:cubicBezTo>
                    <a:pt x="196" y="23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4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5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6"/>
                    <a:pt x="43" y="25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1"/>
                    <a:pt x="6" y="31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8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1"/>
                    <a:pt x="299" y="31"/>
                    <a:pt x="299" y="31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19"/>
                    <a:pt x="495" y="21"/>
                    <a:pt x="502" y="20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0"/>
                    <a:pt x="502" y="20"/>
                    <a:pt x="502" y="20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7"/>
                    <a:pt x="676" y="18"/>
                    <a:pt x="673" y="19"/>
                  </a:cubicBezTo>
                  <a:cubicBezTo>
                    <a:pt x="668" y="18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2"/>
                  </a:moveTo>
                  <a:cubicBezTo>
                    <a:pt x="1032" y="12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2"/>
                    <a:pt x="1026" y="12"/>
                    <a:pt x="1028" y="12"/>
                  </a:cubicBezTo>
                  <a:close/>
                  <a:moveTo>
                    <a:pt x="1024" y="10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2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0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2"/>
                    <a:pt x="1328" y="12"/>
                    <a:pt x="1328" y="12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0"/>
                    <a:pt x="1227" y="11"/>
                  </a:cubicBezTo>
                  <a:cubicBezTo>
                    <a:pt x="1235" y="12"/>
                    <a:pt x="1255" y="12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1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9"/>
                    <a:pt x="1081" y="9"/>
                    <a:pt x="1084" y="9"/>
                  </a:cubicBezTo>
                  <a:cubicBezTo>
                    <a:pt x="1085" y="8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7"/>
                  </a:cubicBezTo>
                  <a:cubicBezTo>
                    <a:pt x="877" y="7"/>
                    <a:pt x="869" y="5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29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29"/>
                  </a:lnTo>
                  <a:close/>
                  <a:moveTo>
                    <a:pt x="99" y="30"/>
                  </a:moveTo>
                  <a:cubicBezTo>
                    <a:pt x="101" y="30"/>
                    <a:pt x="101" y="29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29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4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0"/>
                    <a:pt x="730" y="10"/>
                    <a:pt x="728" y="10"/>
                  </a:cubicBezTo>
                  <a:cubicBezTo>
                    <a:pt x="728" y="12"/>
                    <a:pt x="727" y="11"/>
                    <a:pt x="722" y="11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1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1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0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3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4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4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5"/>
                    <a:pt x="1542" y="15"/>
                  </a:cubicBezTo>
                  <a:cubicBezTo>
                    <a:pt x="1539" y="15"/>
                    <a:pt x="1537" y="15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5"/>
                    <a:pt x="1542" y="15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3"/>
                    <a:pt x="1464" y="13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4"/>
                  </a:cubicBezTo>
                  <a:close/>
                  <a:moveTo>
                    <a:pt x="1423" y="13"/>
                  </a:moveTo>
                  <a:cubicBezTo>
                    <a:pt x="1425" y="13"/>
                    <a:pt x="1427" y="13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3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4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1"/>
                    <a:pt x="1118" y="1"/>
                    <a:pt x="1118" y="1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19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2"/>
            <p:cNvSpPr>
              <a:spLocks noEditPoints="1"/>
            </p:cNvSpPr>
            <p:nvPr/>
          </p:nvSpPr>
          <p:spPr bwMode="auto">
            <a:xfrm>
              <a:off x="976312" y="3100388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6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30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2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8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5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30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2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6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9"/>
                    <a:pt x="1606" y="19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20"/>
                    <a:pt x="1608" y="20"/>
                    <a:pt x="1608" y="20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2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6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8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6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4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4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7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2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2"/>
                  </a:cubicBezTo>
                  <a:close/>
                  <a:moveTo>
                    <a:pt x="322" y="32"/>
                  </a:moveTo>
                  <a:cubicBezTo>
                    <a:pt x="350" y="29"/>
                    <a:pt x="350" y="29"/>
                    <a:pt x="350" y="29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5" y="30"/>
                    <a:pt x="365" y="30"/>
                    <a:pt x="365" y="30"/>
                  </a:cubicBezTo>
                  <a:cubicBezTo>
                    <a:pt x="409" y="29"/>
                    <a:pt x="447" y="22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4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2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1"/>
                    <a:pt x="688" y="21"/>
                    <a:pt x="688" y="21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9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9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9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5"/>
                    <a:pt x="846" y="17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5"/>
                    <a:pt x="931" y="15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5"/>
                    <a:pt x="966" y="15"/>
                    <a:pt x="981" y="15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8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6"/>
                    <a:pt x="1161" y="16"/>
                    <a:pt x="1161" y="16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6"/>
                    <a:pt x="1182" y="15"/>
                    <a:pt x="1189" y="15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7"/>
                    <a:pt x="1338" y="19"/>
                  </a:cubicBezTo>
                  <a:cubicBezTo>
                    <a:pt x="1340" y="15"/>
                    <a:pt x="1369" y="17"/>
                    <a:pt x="1387" y="16"/>
                  </a:cubicBezTo>
                  <a:cubicBezTo>
                    <a:pt x="1391" y="18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20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20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8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20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4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2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1"/>
                    <a:pt x="1280" y="14"/>
                    <a:pt x="1270" y="11"/>
                  </a:cubicBezTo>
                  <a:cubicBezTo>
                    <a:pt x="1277" y="11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8"/>
                    <a:pt x="1214" y="8"/>
                    <a:pt x="1200" y="11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6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7"/>
                    <a:pt x="1190" y="7"/>
                  </a:cubicBezTo>
                  <a:cubicBezTo>
                    <a:pt x="1161" y="7"/>
                    <a:pt x="1122" y="11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3"/>
                    <a:pt x="1099" y="2"/>
                  </a:cubicBezTo>
                  <a:cubicBezTo>
                    <a:pt x="1089" y="4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4"/>
                    <a:pt x="1015" y="3"/>
                    <a:pt x="1020" y="4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5"/>
                    <a:pt x="959" y="5"/>
                    <a:pt x="959" y="5"/>
                  </a:cubicBezTo>
                  <a:cubicBezTo>
                    <a:pt x="943" y="5"/>
                    <a:pt x="955" y="3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4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4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3"/>
                  </a:cubicBezTo>
                  <a:cubicBezTo>
                    <a:pt x="867" y="4"/>
                    <a:pt x="859" y="4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3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2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7"/>
                    <a:pt x="828" y="8"/>
                  </a:cubicBezTo>
                  <a:cubicBezTo>
                    <a:pt x="809" y="10"/>
                    <a:pt x="786" y="7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4"/>
                    <a:pt x="813" y="3"/>
                    <a:pt x="818" y="3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8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4"/>
                    <a:pt x="739" y="2"/>
                  </a:cubicBezTo>
                  <a:cubicBezTo>
                    <a:pt x="717" y="2"/>
                    <a:pt x="717" y="2"/>
                    <a:pt x="717" y="2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1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10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5"/>
                    <a:pt x="428" y="14"/>
                    <a:pt x="418" y="12"/>
                  </a:cubicBezTo>
                  <a:cubicBezTo>
                    <a:pt x="411" y="12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8"/>
                    <a:pt x="303" y="17"/>
                  </a:cubicBezTo>
                  <a:cubicBezTo>
                    <a:pt x="303" y="17"/>
                    <a:pt x="306" y="16"/>
                    <a:pt x="308" y="16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2"/>
                    <a:pt x="214" y="21"/>
                  </a:cubicBezTo>
                  <a:cubicBezTo>
                    <a:pt x="202" y="22"/>
                    <a:pt x="203" y="25"/>
                    <a:pt x="189" y="24"/>
                  </a:cubicBezTo>
                  <a:cubicBezTo>
                    <a:pt x="196" y="24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2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5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6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7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2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5"/>
                    <a:pt x="3" y="36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9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6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9"/>
                    <a:pt x="703" y="19"/>
                    <a:pt x="703" y="19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8"/>
                    <a:pt x="703" y="8"/>
                    <a:pt x="703" y="8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2"/>
                    <a:pt x="502" y="21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1"/>
                    <a:pt x="502" y="21"/>
                    <a:pt x="502" y="21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8"/>
                    <a:pt x="676" y="18"/>
                    <a:pt x="673" y="19"/>
                  </a:cubicBezTo>
                  <a:cubicBezTo>
                    <a:pt x="668" y="19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3"/>
                  </a:moveTo>
                  <a:cubicBezTo>
                    <a:pt x="1032" y="13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3"/>
                    <a:pt x="1026" y="12"/>
                    <a:pt x="1028" y="13"/>
                  </a:cubicBezTo>
                  <a:close/>
                  <a:moveTo>
                    <a:pt x="1024" y="11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5"/>
                    <a:pt x="1004" y="14"/>
                    <a:pt x="1002" y="14"/>
                  </a:cubicBezTo>
                  <a:close/>
                  <a:moveTo>
                    <a:pt x="1118" y="15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5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3"/>
                    <a:pt x="1328" y="13"/>
                    <a:pt x="1328" y="13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1"/>
                    <a:pt x="1227" y="11"/>
                  </a:cubicBezTo>
                  <a:cubicBezTo>
                    <a:pt x="1235" y="12"/>
                    <a:pt x="1255" y="13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2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10"/>
                    <a:pt x="1081" y="9"/>
                    <a:pt x="1084" y="9"/>
                  </a:cubicBezTo>
                  <a:cubicBezTo>
                    <a:pt x="1085" y="9"/>
                    <a:pt x="1086" y="8"/>
                    <a:pt x="1090" y="8"/>
                  </a:cubicBezTo>
                  <a:cubicBezTo>
                    <a:pt x="1088" y="8"/>
                    <a:pt x="1086" y="9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8"/>
                  </a:cubicBezTo>
                  <a:cubicBezTo>
                    <a:pt x="877" y="8"/>
                    <a:pt x="869" y="6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30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30"/>
                  </a:lnTo>
                  <a:close/>
                  <a:moveTo>
                    <a:pt x="99" y="30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30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5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7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8"/>
                    <a:pt x="372" y="17"/>
                    <a:pt x="373" y="16"/>
                  </a:cubicBezTo>
                  <a:cubicBezTo>
                    <a:pt x="376" y="18"/>
                    <a:pt x="376" y="18"/>
                    <a:pt x="376" y="18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2"/>
                    <a:pt x="722" y="12"/>
                    <a:pt x="722" y="12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1"/>
                    <a:pt x="730" y="10"/>
                    <a:pt x="728" y="11"/>
                  </a:cubicBezTo>
                  <a:cubicBezTo>
                    <a:pt x="728" y="12"/>
                    <a:pt x="727" y="11"/>
                    <a:pt x="722" y="12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2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1"/>
                    <a:pt x="424" y="20"/>
                    <a:pt x="423" y="21"/>
                  </a:cubicBezTo>
                  <a:lnTo>
                    <a:pt x="418" y="22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1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20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4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5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5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6"/>
                    <a:pt x="1542" y="16"/>
                  </a:cubicBezTo>
                  <a:cubicBezTo>
                    <a:pt x="1539" y="15"/>
                    <a:pt x="1537" y="16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6"/>
                    <a:pt x="1542" y="16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4"/>
                    <a:pt x="1464" y="14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4"/>
                  </a:cubicBezTo>
                  <a:close/>
                  <a:moveTo>
                    <a:pt x="1423" y="13"/>
                  </a:moveTo>
                  <a:cubicBezTo>
                    <a:pt x="1425" y="14"/>
                    <a:pt x="1427" y="14"/>
                    <a:pt x="1428" y="14"/>
                  </a:cubicBezTo>
                  <a:cubicBezTo>
                    <a:pt x="1426" y="14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3"/>
                    <a:pt x="1406" y="13"/>
                    <a:pt x="1402" y="14"/>
                  </a:cubicBezTo>
                  <a:cubicBezTo>
                    <a:pt x="1411" y="15"/>
                    <a:pt x="1416" y="14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20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3"/>
            <p:cNvSpPr>
              <a:spLocks noEditPoints="1"/>
            </p:cNvSpPr>
            <p:nvPr/>
          </p:nvSpPr>
          <p:spPr bwMode="auto">
            <a:xfrm>
              <a:off x="976312" y="3592513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19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7 h 41"/>
                <a:gd name="T26" fmla="*/ 1534 w 1647"/>
                <a:gd name="T27" fmla="*/ 20 h 41"/>
                <a:gd name="T28" fmla="*/ 1523 w 1647"/>
                <a:gd name="T29" fmla="*/ 17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1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0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29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1 h 41"/>
                <a:gd name="T104" fmla="*/ 515 w 1647"/>
                <a:gd name="T105" fmla="*/ 17 h 41"/>
                <a:gd name="T106" fmla="*/ 418 w 1647"/>
                <a:gd name="T107" fmla="*/ 21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5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8"/>
                    <a:pt x="1606" y="18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19"/>
                    <a:pt x="1608" y="19"/>
                    <a:pt x="1608" y="19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1"/>
                    <a:pt x="930" y="1"/>
                    <a:pt x="929" y="0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7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3"/>
                  </a:moveTo>
                  <a:cubicBezTo>
                    <a:pt x="978" y="3"/>
                    <a:pt x="978" y="3"/>
                    <a:pt x="978" y="3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3"/>
                  </a:cubicBezTo>
                  <a:close/>
                  <a:moveTo>
                    <a:pt x="712" y="19"/>
                  </a:moveTo>
                  <a:cubicBezTo>
                    <a:pt x="710" y="19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5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8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6"/>
                    <a:pt x="1564" y="17"/>
                  </a:cubicBezTo>
                  <a:cubicBezTo>
                    <a:pt x="1566" y="17"/>
                    <a:pt x="1568" y="16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8"/>
                    <a:pt x="350" y="28"/>
                    <a:pt x="350" y="28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8"/>
                    <a:pt x="366" y="28"/>
                    <a:pt x="366" y="28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1"/>
                    <a:pt x="491" y="24"/>
                  </a:cubicBezTo>
                  <a:cubicBezTo>
                    <a:pt x="490" y="24"/>
                    <a:pt x="490" y="24"/>
                    <a:pt x="490" y="24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3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3"/>
                  </a:cubicBezTo>
                  <a:cubicBezTo>
                    <a:pt x="573" y="25"/>
                    <a:pt x="593" y="21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0"/>
                    <a:pt x="623" y="19"/>
                  </a:cubicBezTo>
                  <a:cubicBezTo>
                    <a:pt x="612" y="20"/>
                    <a:pt x="612" y="20"/>
                    <a:pt x="612" y="20"/>
                  </a:cubicBezTo>
                  <a:cubicBezTo>
                    <a:pt x="624" y="23"/>
                    <a:pt x="648" y="18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0"/>
                    <a:pt x="688" y="20"/>
                    <a:pt x="688" y="20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8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6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8"/>
                    <a:pt x="786" y="19"/>
                    <a:pt x="785" y="19"/>
                  </a:cubicBezTo>
                  <a:cubicBezTo>
                    <a:pt x="800" y="20"/>
                    <a:pt x="805" y="15"/>
                    <a:pt x="815" y="18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7"/>
                    <a:pt x="847" y="15"/>
                  </a:cubicBezTo>
                  <a:cubicBezTo>
                    <a:pt x="861" y="14"/>
                    <a:pt x="846" y="16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5"/>
                    <a:pt x="921" y="15"/>
                    <a:pt x="921" y="15"/>
                  </a:cubicBezTo>
                  <a:cubicBezTo>
                    <a:pt x="925" y="15"/>
                    <a:pt x="931" y="14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4"/>
                    <a:pt x="966" y="14"/>
                    <a:pt x="981" y="14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7"/>
                    <a:pt x="1008" y="14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5"/>
                    <a:pt x="1161" y="15"/>
                    <a:pt x="1161" y="15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5"/>
                    <a:pt x="1164" y="15"/>
                    <a:pt x="1164" y="15"/>
                  </a:cubicBezTo>
                  <a:cubicBezTo>
                    <a:pt x="1173" y="15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8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6"/>
                    <a:pt x="1338" y="18"/>
                  </a:cubicBezTo>
                  <a:cubicBezTo>
                    <a:pt x="1340" y="15"/>
                    <a:pt x="1369" y="16"/>
                    <a:pt x="1387" y="15"/>
                  </a:cubicBezTo>
                  <a:cubicBezTo>
                    <a:pt x="1391" y="17"/>
                    <a:pt x="1376" y="16"/>
                    <a:pt x="1372" y="17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7"/>
                    <a:pt x="1411" y="17"/>
                    <a:pt x="1411" y="17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0"/>
                    <a:pt x="1500" y="20"/>
                    <a:pt x="1496" y="19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19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7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3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19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5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5"/>
                    <a:pt x="1389" y="14"/>
                  </a:cubicBezTo>
                  <a:cubicBezTo>
                    <a:pt x="1407" y="12"/>
                    <a:pt x="1381" y="14"/>
                    <a:pt x="1386" y="11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9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0"/>
                    <a:pt x="1315" y="10"/>
                    <a:pt x="1316" y="10"/>
                  </a:cubicBezTo>
                  <a:cubicBezTo>
                    <a:pt x="1300" y="10"/>
                    <a:pt x="1280" y="14"/>
                    <a:pt x="1270" y="11"/>
                  </a:cubicBezTo>
                  <a:cubicBezTo>
                    <a:pt x="1277" y="10"/>
                    <a:pt x="1286" y="9"/>
                    <a:pt x="1294" y="9"/>
                  </a:cubicBezTo>
                  <a:cubicBezTo>
                    <a:pt x="1292" y="9"/>
                    <a:pt x="1289" y="8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5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4"/>
                    <a:pt x="1210" y="4"/>
                    <a:pt x="1210" y="4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0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4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2"/>
                    <a:pt x="1099" y="2"/>
                  </a:cubicBezTo>
                  <a:cubicBezTo>
                    <a:pt x="1089" y="3"/>
                    <a:pt x="1074" y="4"/>
                    <a:pt x="1064" y="4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3"/>
                    <a:pt x="1049" y="3"/>
                    <a:pt x="1051" y="2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3"/>
                  </a:cubicBezTo>
                  <a:cubicBezTo>
                    <a:pt x="1004" y="2"/>
                    <a:pt x="991" y="6"/>
                    <a:pt x="978" y="3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3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2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3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2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1"/>
                    <a:pt x="849" y="3"/>
                    <a:pt x="832" y="2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6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6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5"/>
                  </a:cubicBezTo>
                  <a:cubicBezTo>
                    <a:pt x="804" y="4"/>
                    <a:pt x="813" y="3"/>
                    <a:pt x="818" y="2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3"/>
                  </a:cubicBezTo>
                  <a:cubicBezTo>
                    <a:pt x="754" y="4"/>
                    <a:pt x="731" y="5"/>
                    <a:pt x="738" y="8"/>
                  </a:cubicBezTo>
                  <a:cubicBezTo>
                    <a:pt x="722" y="8"/>
                    <a:pt x="728" y="5"/>
                    <a:pt x="713" y="7"/>
                  </a:cubicBezTo>
                  <a:cubicBezTo>
                    <a:pt x="719" y="5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1"/>
                    <a:pt x="717" y="1"/>
                    <a:pt x="717" y="1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5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0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1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9"/>
                    <a:pt x="503" y="9"/>
                    <a:pt x="503" y="9"/>
                  </a:cubicBezTo>
                  <a:cubicBezTo>
                    <a:pt x="486" y="11"/>
                    <a:pt x="463" y="9"/>
                    <a:pt x="445" y="9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0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1"/>
                    <a:pt x="437" y="12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4"/>
                    <a:pt x="428" y="14"/>
                    <a:pt x="418" y="12"/>
                  </a:cubicBezTo>
                  <a:cubicBezTo>
                    <a:pt x="411" y="11"/>
                    <a:pt x="388" y="14"/>
                    <a:pt x="380" y="15"/>
                  </a:cubicBezTo>
                  <a:cubicBezTo>
                    <a:pt x="369" y="12"/>
                    <a:pt x="335" y="16"/>
                    <a:pt x="335" y="13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6"/>
                    <a:pt x="306" y="16"/>
                    <a:pt x="308" y="15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1"/>
                    <a:pt x="214" y="21"/>
                  </a:cubicBezTo>
                  <a:cubicBezTo>
                    <a:pt x="202" y="21"/>
                    <a:pt x="203" y="25"/>
                    <a:pt x="189" y="24"/>
                  </a:cubicBezTo>
                  <a:cubicBezTo>
                    <a:pt x="196" y="23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4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4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5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6"/>
                    <a:pt x="39" y="27"/>
                  </a:cubicBezTo>
                  <a:cubicBezTo>
                    <a:pt x="37" y="26"/>
                    <a:pt x="43" y="25"/>
                    <a:pt x="45" y="25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" y="31"/>
                    <a:pt x="6" y="31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5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8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6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1"/>
                    <a:pt x="277" y="32"/>
                    <a:pt x="292" y="30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0"/>
                    <a:pt x="302" y="30"/>
                    <a:pt x="302" y="30"/>
                  </a:cubicBezTo>
                  <a:cubicBezTo>
                    <a:pt x="299" y="31"/>
                    <a:pt x="299" y="31"/>
                    <a:pt x="299" y="31"/>
                  </a:cubicBezTo>
                  <a:cubicBezTo>
                    <a:pt x="308" y="31"/>
                    <a:pt x="319" y="28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6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19"/>
                    <a:pt x="495" y="21"/>
                    <a:pt x="502" y="20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0"/>
                    <a:pt x="502" y="20"/>
                    <a:pt x="502" y="20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7"/>
                    <a:pt x="676" y="18"/>
                    <a:pt x="673" y="19"/>
                  </a:cubicBezTo>
                  <a:cubicBezTo>
                    <a:pt x="668" y="18"/>
                    <a:pt x="675" y="17"/>
                    <a:pt x="676" y="17"/>
                  </a:cubicBezTo>
                  <a:cubicBezTo>
                    <a:pt x="674" y="16"/>
                    <a:pt x="673" y="17"/>
                    <a:pt x="669" y="17"/>
                  </a:cubicBezTo>
                  <a:cubicBezTo>
                    <a:pt x="671" y="14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2"/>
                  </a:moveTo>
                  <a:cubicBezTo>
                    <a:pt x="1032" y="12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2"/>
                    <a:pt x="1026" y="12"/>
                    <a:pt x="1028" y="12"/>
                  </a:cubicBezTo>
                  <a:close/>
                  <a:moveTo>
                    <a:pt x="1024" y="10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2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0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5"/>
                    <a:pt x="1108" y="15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3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2"/>
                    <a:pt x="1328" y="12"/>
                    <a:pt x="1328" y="12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0"/>
                    <a:pt x="1227" y="11"/>
                  </a:cubicBezTo>
                  <a:cubicBezTo>
                    <a:pt x="1235" y="12"/>
                    <a:pt x="1255" y="12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2"/>
                    <a:pt x="1238" y="13"/>
                    <a:pt x="1239" y="12"/>
                  </a:cubicBezTo>
                  <a:cubicBezTo>
                    <a:pt x="1236" y="12"/>
                    <a:pt x="1230" y="11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0"/>
                    <a:pt x="1224" y="10"/>
                    <a:pt x="1224" y="10"/>
                  </a:cubicBezTo>
                  <a:close/>
                  <a:moveTo>
                    <a:pt x="1084" y="8"/>
                  </a:moveTo>
                  <a:cubicBezTo>
                    <a:pt x="1082" y="9"/>
                    <a:pt x="1087" y="9"/>
                    <a:pt x="1079" y="10"/>
                  </a:cubicBezTo>
                  <a:cubicBezTo>
                    <a:pt x="1078" y="9"/>
                    <a:pt x="1081" y="9"/>
                    <a:pt x="1084" y="8"/>
                  </a:cubicBezTo>
                  <a:cubicBezTo>
                    <a:pt x="1085" y="8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8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6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7"/>
                  </a:cubicBezTo>
                  <a:cubicBezTo>
                    <a:pt x="877" y="7"/>
                    <a:pt x="869" y="5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1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29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29"/>
                  </a:lnTo>
                  <a:close/>
                  <a:moveTo>
                    <a:pt x="99" y="30"/>
                  </a:moveTo>
                  <a:cubicBezTo>
                    <a:pt x="101" y="30"/>
                    <a:pt x="101" y="29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8"/>
                    <a:pt x="108" y="29"/>
                  </a:cubicBezTo>
                  <a:cubicBezTo>
                    <a:pt x="111" y="29"/>
                    <a:pt x="114" y="29"/>
                    <a:pt x="119" y="28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29"/>
                    <a:pt x="99" y="30"/>
                    <a:pt x="99" y="30"/>
                  </a:cubicBezTo>
                  <a:close/>
                  <a:moveTo>
                    <a:pt x="149" y="27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4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7"/>
                  </a:cubicBezTo>
                  <a:close/>
                  <a:moveTo>
                    <a:pt x="92" y="32"/>
                  </a:moveTo>
                  <a:cubicBezTo>
                    <a:pt x="91" y="32"/>
                    <a:pt x="93" y="33"/>
                    <a:pt x="90" y="33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7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7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1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0"/>
                    <a:pt x="730" y="10"/>
                    <a:pt x="728" y="10"/>
                  </a:cubicBezTo>
                  <a:cubicBezTo>
                    <a:pt x="728" y="11"/>
                    <a:pt x="727" y="11"/>
                    <a:pt x="722" y="11"/>
                  </a:cubicBezTo>
                  <a:cubicBezTo>
                    <a:pt x="721" y="11"/>
                    <a:pt x="719" y="12"/>
                    <a:pt x="717" y="11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1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0"/>
                    <a:pt x="424" y="20"/>
                    <a:pt x="424" y="20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1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0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1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3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3"/>
                    <a:pt x="753" y="3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4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4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5"/>
                    <a:pt x="1542" y="15"/>
                  </a:cubicBezTo>
                  <a:cubicBezTo>
                    <a:pt x="1539" y="15"/>
                    <a:pt x="1537" y="15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5"/>
                    <a:pt x="1542" y="15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3"/>
                  </a:moveTo>
                  <a:cubicBezTo>
                    <a:pt x="1454" y="13"/>
                    <a:pt x="1464" y="13"/>
                    <a:pt x="1464" y="13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3"/>
                  </a:cubicBezTo>
                  <a:close/>
                  <a:moveTo>
                    <a:pt x="1423" y="13"/>
                  </a:moveTo>
                  <a:cubicBezTo>
                    <a:pt x="1425" y="13"/>
                    <a:pt x="1427" y="13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3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3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4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5"/>
                    <a:pt x="1164" y="15"/>
                    <a:pt x="1164" y="15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3"/>
                  </a:moveTo>
                  <a:cubicBezTo>
                    <a:pt x="1118" y="1"/>
                    <a:pt x="1118" y="1"/>
                    <a:pt x="1118" y="1"/>
                  </a:cubicBezTo>
                  <a:cubicBezTo>
                    <a:pt x="1110" y="2"/>
                    <a:pt x="1110" y="4"/>
                    <a:pt x="1111" y="3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19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4"/>
            <p:cNvSpPr>
              <a:spLocks noEditPoints="1"/>
            </p:cNvSpPr>
            <p:nvPr/>
          </p:nvSpPr>
          <p:spPr bwMode="auto">
            <a:xfrm>
              <a:off x="976312" y="4056063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2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30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2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6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9"/>
                    <a:pt x="1606" y="19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20"/>
                    <a:pt x="1608" y="20"/>
                    <a:pt x="1608" y="20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2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8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4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4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7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9"/>
                    <a:pt x="350" y="29"/>
                    <a:pt x="350" y="29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2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4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2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1"/>
                    <a:pt x="688" y="21"/>
                    <a:pt x="688" y="21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9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9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5"/>
                    <a:pt x="846" y="17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5"/>
                    <a:pt x="931" y="15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5"/>
                    <a:pt x="966" y="15"/>
                    <a:pt x="981" y="15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8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6"/>
                    <a:pt x="1161" y="16"/>
                    <a:pt x="1161" y="16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6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7"/>
                    <a:pt x="1338" y="18"/>
                  </a:cubicBezTo>
                  <a:cubicBezTo>
                    <a:pt x="1340" y="15"/>
                    <a:pt x="1369" y="17"/>
                    <a:pt x="1387" y="15"/>
                  </a:cubicBezTo>
                  <a:cubicBezTo>
                    <a:pt x="1391" y="17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20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20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4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2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1"/>
                    <a:pt x="1280" y="14"/>
                    <a:pt x="1270" y="11"/>
                  </a:cubicBezTo>
                  <a:cubicBezTo>
                    <a:pt x="1277" y="11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6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1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3"/>
                    <a:pt x="1099" y="2"/>
                  </a:cubicBezTo>
                  <a:cubicBezTo>
                    <a:pt x="1089" y="4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4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3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4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3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2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7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4"/>
                    <a:pt x="813" y="3"/>
                    <a:pt x="818" y="3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8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2"/>
                    <a:pt x="717" y="2"/>
                    <a:pt x="717" y="2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1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10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5"/>
                    <a:pt x="428" y="14"/>
                    <a:pt x="418" y="12"/>
                  </a:cubicBezTo>
                  <a:cubicBezTo>
                    <a:pt x="411" y="12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7"/>
                    <a:pt x="306" y="16"/>
                    <a:pt x="308" y="16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2"/>
                    <a:pt x="214" y="21"/>
                  </a:cubicBezTo>
                  <a:cubicBezTo>
                    <a:pt x="202" y="22"/>
                    <a:pt x="203" y="25"/>
                    <a:pt x="189" y="24"/>
                  </a:cubicBezTo>
                  <a:cubicBezTo>
                    <a:pt x="196" y="24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5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6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7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2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9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2"/>
                    <a:pt x="502" y="21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1"/>
                    <a:pt x="502" y="21"/>
                    <a:pt x="502" y="21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8"/>
                    <a:pt x="676" y="18"/>
                    <a:pt x="673" y="19"/>
                  </a:cubicBezTo>
                  <a:cubicBezTo>
                    <a:pt x="668" y="19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3"/>
                  </a:moveTo>
                  <a:cubicBezTo>
                    <a:pt x="1032" y="13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3"/>
                    <a:pt x="1026" y="12"/>
                    <a:pt x="1028" y="13"/>
                  </a:cubicBezTo>
                  <a:close/>
                  <a:moveTo>
                    <a:pt x="1024" y="11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3"/>
                    <a:pt x="1328" y="13"/>
                    <a:pt x="1328" y="13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1"/>
                    <a:pt x="1227" y="11"/>
                  </a:cubicBezTo>
                  <a:cubicBezTo>
                    <a:pt x="1235" y="12"/>
                    <a:pt x="1255" y="13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2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9"/>
                    <a:pt x="1081" y="9"/>
                    <a:pt x="1084" y="9"/>
                  </a:cubicBezTo>
                  <a:cubicBezTo>
                    <a:pt x="1085" y="9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8"/>
                  </a:cubicBezTo>
                  <a:cubicBezTo>
                    <a:pt x="877" y="8"/>
                    <a:pt x="869" y="6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30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30"/>
                  </a:lnTo>
                  <a:close/>
                  <a:moveTo>
                    <a:pt x="99" y="30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30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5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8"/>
                    <a:pt x="376" y="18"/>
                    <a:pt x="376" y="18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1"/>
                    <a:pt x="730" y="10"/>
                    <a:pt x="728" y="11"/>
                  </a:cubicBezTo>
                  <a:cubicBezTo>
                    <a:pt x="728" y="12"/>
                    <a:pt x="727" y="11"/>
                    <a:pt x="722" y="11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2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2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1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4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5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5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6"/>
                    <a:pt x="1542" y="16"/>
                  </a:cubicBezTo>
                  <a:cubicBezTo>
                    <a:pt x="1539" y="15"/>
                    <a:pt x="1537" y="16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6"/>
                    <a:pt x="1542" y="16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4"/>
                    <a:pt x="1464" y="14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4"/>
                  </a:cubicBezTo>
                  <a:close/>
                  <a:moveTo>
                    <a:pt x="1423" y="13"/>
                  </a:moveTo>
                  <a:cubicBezTo>
                    <a:pt x="1425" y="14"/>
                    <a:pt x="1427" y="14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4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20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976312" y="4567238"/>
              <a:ext cx="4795837" cy="120650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1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29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1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5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8"/>
                    <a:pt x="1606" y="18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19"/>
                    <a:pt x="1608" y="19"/>
                    <a:pt x="1608" y="19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1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7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3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3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6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8"/>
                    <a:pt x="350" y="28"/>
                    <a:pt x="350" y="28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8"/>
                    <a:pt x="366" y="28"/>
                    <a:pt x="366" y="28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2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3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1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0"/>
                    <a:pt x="688" y="20"/>
                    <a:pt x="688" y="20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8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8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4"/>
                    <a:pt x="846" y="16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5"/>
                    <a:pt x="931" y="15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4"/>
                    <a:pt x="966" y="14"/>
                    <a:pt x="981" y="14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8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5"/>
                    <a:pt x="1161" y="15"/>
                    <a:pt x="1161" y="15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5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6"/>
                    <a:pt x="1338" y="18"/>
                  </a:cubicBezTo>
                  <a:cubicBezTo>
                    <a:pt x="1340" y="15"/>
                    <a:pt x="1369" y="17"/>
                    <a:pt x="1387" y="15"/>
                  </a:cubicBezTo>
                  <a:cubicBezTo>
                    <a:pt x="1391" y="17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19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20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4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2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1"/>
                    <a:pt x="1280" y="14"/>
                    <a:pt x="1270" y="11"/>
                  </a:cubicBezTo>
                  <a:cubicBezTo>
                    <a:pt x="1277" y="10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5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0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2"/>
                    <a:pt x="1099" y="2"/>
                  </a:cubicBezTo>
                  <a:cubicBezTo>
                    <a:pt x="1089" y="3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3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2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3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2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1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7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4"/>
                    <a:pt x="813" y="3"/>
                    <a:pt x="818" y="3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7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1"/>
                    <a:pt x="717" y="1"/>
                    <a:pt x="717" y="1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1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9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4"/>
                    <a:pt x="428" y="14"/>
                    <a:pt x="418" y="12"/>
                  </a:cubicBezTo>
                  <a:cubicBezTo>
                    <a:pt x="411" y="11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7"/>
                    <a:pt x="306" y="16"/>
                    <a:pt x="308" y="15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1"/>
                    <a:pt x="214" y="21"/>
                  </a:cubicBezTo>
                  <a:cubicBezTo>
                    <a:pt x="202" y="22"/>
                    <a:pt x="203" y="25"/>
                    <a:pt x="189" y="24"/>
                  </a:cubicBezTo>
                  <a:cubicBezTo>
                    <a:pt x="196" y="23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4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5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6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1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8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1"/>
                    <a:pt x="502" y="20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0"/>
                    <a:pt x="502" y="20"/>
                    <a:pt x="502" y="20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7"/>
                    <a:pt x="676" y="18"/>
                    <a:pt x="673" y="19"/>
                  </a:cubicBezTo>
                  <a:cubicBezTo>
                    <a:pt x="668" y="18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2"/>
                  </a:moveTo>
                  <a:cubicBezTo>
                    <a:pt x="1032" y="12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2"/>
                    <a:pt x="1026" y="12"/>
                    <a:pt x="1028" y="12"/>
                  </a:cubicBezTo>
                  <a:close/>
                  <a:moveTo>
                    <a:pt x="1024" y="11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2"/>
                    <a:pt x="1328" y="12"/>
                    <a:pt x="1328" y="12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0"/>
                    <a:pt x="1227" y="11"/>
                  </a:cubicBezTo>
                  <a:cubicBezTo>
                    <a:pt x="1235" y="12"/>
                    <a:pt x="1255" y="12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1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9"/>
                    <a:pt x="1081" y="9"/>
                    <a:pt x="1084" y="9"/>
                  </a:cubicBezTo>
                  <a:cubicBezTo>
                    <a:pt x="1085" y="8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7"/>
                  </a:cubicBezTo>
                  <a:cubicBezTo>
                    <a:pt x="877" y="7"/>
                    <a:pt x="869" y="6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29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29"/>
                  </a:lnTo>
                  <a:close/>
                  <a:moveTo>
                    <a:pt x="99" y="30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29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4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1"/>
                    <a:pt x="730" y="10"/>
                    <a:pt x="728" y="10"/>
                  </a:cubicBezTo>
                  <a:cubicBezTo>
                    <a:pt x="728" y="12"/>
                    <a:pt x="727" y="11"/>
                    <a:pt x="722" y="11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1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1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0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3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5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5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5"/>
                    <a:pt x="1542" y="15"/>
                  </a:cubicBezTo>
                  <a:cubicBezTo>
                    <a:pt x="1539" y="15"/>
                    <a:pt x="1537" y="15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5"/>
                    <a:pt x="1542" y="15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3"/>
                    <a:pt x="1464" y="13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4"/>
                  </a:cubicBezTo>
                  <a:close/>
                  <a:moveTo>
                    <a:pt x="1423" y="13"/>
                  </a:moveTo>
                  <a:cubicBezTo>
                    <a:pt x="1425" y="13"/>
                    <a:pt x="1427" y="14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3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19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6"/>
            <p:cNvSpPr>
              <a:spLocks noEditPoints="1"/>
            </p:cNvSpPr>
            <p:nvPr/>
          </p:nvSpPr>
          <p:spPr bwMode="auto">
            <a:xfrm>
              <a:off x="976312" y="5056188"/>
              <a:ext cx="4795837" cy="120650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5 h 41"/>
                <a:gd name="T4" fmla="*/ 755 w 1647"/>
                <a:gd name="T5" fmla="*/ 18 h 41"/>
                <a:gd name="T6" fmla="*/ 982 w 1647"/>
                <a:gd name="T7" fmla="*/ 3 h 41"/>
                <a:gd name="T8" fmla="*/ 927 w 1647"/>
                <a:gd name="T9" fmla="*/ 16 h 41"/>
                <a:gd name="T10" fmla="*/ 11 w 1647"/>
                <a:gd name="T11" fmla="*/ 35 h 41"/>
                <a:gd name="T12" fmla="*/ 365 w 1647"/>
                <a:gd name="T13" fmla="*/ 29 h 41"/>
                <a:gd name="T14" fmla="*/ 623 w 1647"/>
                <a:gd name="T15" fmla="*/ 20 h 41"/>
                <a:gd name="T16" fmla="*/ 754 w 1647"/>
                <a:gd name="T17" fmla="*/ 17 h 41"/>
                <a:gd name="T18" fmla="*/ 829 w 1647"/>
                <a:gd name="T19" fmla="*/ 18 h 41"/>
                <a:gd name="T20" fmla="*/ 971 w 1647"/>
                <a:gd name="T21" fmla="*/ 16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0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4 h 41"/>
                <a:gd name="T40" fmla="*/ 928 w 1647"/>
                <a:gd name="T41" fmla="*/ 2 h 41"/>
                <a:gd name="T42" fmla="*/ 861 w 1647"/>
                <a:gd name="T43" fmla="*/ 1 h 41"/>
                <a:gd name="T44" fmla="*/ 821 w 1647"/>
                <a:gd name="T45" fmla="*/ 6 h 41"/>
                <a:gd name="T46" fmla="*/ 717 w 1647"/>
                <a:gd name="T47" fmla="*/ 1 h 41"/>
                <a:gd name="T48" fmla="*/ 567 w 1647"/>
                <a:gd name="T49" fmla="*/ 10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4 h 41"/>
                <a:gd name="T56" fmla="*/ 105 w 1647"/>
                <a:gd name="T57" fmla="*/ 24 h 41"/>
                <a:gd name="T58" fmla="*/ 2 w 1647"/>
                <a:gd name="T59" fmla="*/ 30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8 h 41"/>
                <a:gd name="T68" fmla="*/ 703 w 1647"/>
                <a:gd name="T69" fmla="*/ 7 h 41"/>
                <a:gd name="T70" fmla="*/ 504 w 1647"/>
                <a:gd name="T71" fmla="*/ 20 h 41"/>
                <a:gd name="T72" fmla="*/ 891 w 1647"/>
                <a:gd name="T73" fmla="*/ 14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4 h 41"/>
                <a:gd name="T80" fmla="*/ 1110 w 1647"/>
                <a:gd name="T81" fmla="*/ 13 h 41"/>
                <a:gd name="T82" fmla="*/ 1336 w 1647"/>
                <a:gd name="T83" fmla="*/ 13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1 h 41"/>
                <a:gd name="T94" fmla="*/ 93 w 1647"/>
                <a:gd name="T95" fmla="*/ 29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2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1 h 41"/>
                <a:gd name="T108" fmla="*/ 481 w 1647"/>
                <a:gd name="T109" fmla="*/ 20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5 h 41"/>
                <a:gd name="T116" fmla="*/ 1415 w 1647"/>
                <a:gd name="T117" fmla="*/ 12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8"/>
                    <a:pt x="1606" y="18"/>
                    <a:pt x="1609" y="19"/>
                  </a:cubicBezTo>
                  <a:close/>
                  <a:moveTo>
                    <a:pt x="1647" y="19"/>
                  </a:moveTo>
                  <a:cubicBezTo>
                    <a:pt x="1647" y="19"/>
                    <a:pt x="1647" y="19"/>
                    <a:pt x="1647" y="19"/>
                  </a:cubicBezTo>
                  <a:cubicBezTo>
                    <a:pt x="1636" y="19"/>
                    <a:pt x="1619" y="18"/>
                    <a:pt x="1609" y="19"/>
                  </a:cubicBezTo>
                  <a:cubicBezTo>
                    <a:pt x="1618" y="19"/>
                    <a:pt x="1644" y="21"/>
                    <a:pt x="1647" y="19"/>
                  </a:cubicBezTo>
                  <a:close/>
                  <a:moveTo>
                    <a:pt x="1604" y="22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2"/>
                    <a:pt x="1604" y="22"/>
                  </a:cubicBezTo>
                  <a:close/>
                  <a:moveTo>
                    <a:pt x="1608" y="20"/>
                  </a:moveTo>
                  <a:cubicBezTo>
                    <a:pt x="1608" y="19"/>
                    <a:pt x="1608" y="19"/>
                    <a:pt x="1608" y="19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0"/>
                  </a:lnTo>
                  <a:close/>
                  <a:moveTo>
                    <a:pt x="928" y="2"/>
                  </a:moveTo>
                  <a:cubicBezTo>
                    <a:pt x="929" y="1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5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5"/>
                  </a:cubicBezTo>
                  <a:close/>
                  <a:moveTo>
                    <a:pt x="956" y="2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2"/>
                    <a:pt x="954" y="2"/>
                    <a:pt x="956" y="2"/>
                  </a:cubicBezTo>
                  <a:close/>
                  <a:moveTo>
                    <a:pt x="1298" y="8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6"/>
                    <a:pt x="1301" y="8"/>
                    <a:pt x="1298" y="8"/>
                  </a:cubicBezTo>
                  <a:close/>
                  <a:moveTo>
                    <a:pt x="755" y="18"/>
                  </a:moveTo>
                  <a:cubicBezTo>
                    <a:pt x="754" y="17"/>
                    <a:pt x="754" y="17"/>
                    <a:pt x="754" y="17"/>
                  </a:cubicBezTo>
                  <a:cubicBezTo>
                    <a:pt x="752" y="17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5"/>
                    <a:pt x="889" y="15"/>
                  </a:cubicBezTo>
                  <a:cubicBezTo>
                    <a:pt x="887" y="15"/>
                    <a:pt x="887" y="15"/>
                    <a:pt x="887" y="15"/>
                  </a:cubicBezTo>
                  <a:lnTo>
                    <a:pt x="889" y="16"/>
                  </a:lnTo>
                  <a:close/>
                  <a:moveTo>
                    <a:pt x="977" y="3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3"/>
                    <a:pt x="982" y="3"/>
                    <a:pt x="982" y="3"/>
                  </a:cubicBezTo>
                  <a:cubicBezTo>
                    <a:pt x="980" y="3"/>
                    <a:pt x="978" y="3"/>
                    <a:pt x="977" y="3"/>
                  </a:cubicBezTo>
                  <a:close/>
                  <a:moveTo>
                    <a:pt x="712" y="19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0"/>
                    <a:pt x="713" y="20"/>
                    <a:pt x="712" y="19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5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5"/>
                  </a:cubicBezTo>
                  <a:close/>
                  <a:moveTo>
                    <a:pt x="1298" y="8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8"/>
                  </a:cubicBezTo>
                  <a:close/>
                  <a:moveTo>
                    <a:pt x="1570" y="16"/>
                  </a:moveTo>
                  <a:cubicBezTo>
                    <a:pt x="1566" y="16"/>
                    <a:pt x="1564" y="16"/>
                    <a:pt x="1564" y="17"/>
                  </a:cubicBezTo>
                  <a:cubicBezTo>
                    <a:pt x="1566" y="17"/>
                    <a:pt x="1568" y="17"/>
                    <a:pt x="1570" y="16"/>
                  </a:cubicBezTo>
                  <a:close/>
                  <a:moveTo>
                    <a:pt x="13" y="35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12" y="35"/>
                    <a:pt x="12" y="35"/>
                    <a:pt x="13" y="35"/>
                  </a:cubicBezTo>
                  <a:close/>
                  <a:moveTo>
                    <a:pt x="177" y="21"/>
                  </a:moveTo>
                  <a:cubicBezTo>
                    <a:pt x="178" y="21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1"/>
                  </a:cubicBezTo>
                  <a:close/>
                  <a:moveTo>
                    <a:pt x="322" y="32"/>
                  </a:moveTo>
                  <a:cubicBezTo>
                    <a:pt x="350" y="28"/>
                    <a:pt x="350" y="28"/>
                    <a:pt x="350" y="28"/>
                  </a:cubicBezTo>
                  <a:cubicBezTo>
                    <a:pt x="351" y="29"/>
                    <a:pt x="363" y="29"/>
                    <a:pt x="355" y="30"/>
                  </a:cubicBezTo>
                  <a:cubicBezTo>
                    <a:pt x="366" y="28"/>
                    <a:pt x="366" y="28"/>
                    <a:pt x="366" y="28"/>
                  </a:cubicBezTo>
                  <a:cubicBezTo>
                    <a:pt x="365" y="29"/>
                    <a:pt x="365" y="29"/>
                    <a:pt x="365" y="29"/>
                  </a:cubicBezTo>
                  <a:cubicBezTo>
                    <a:pt x="409" y="29"/>
                    <a:pt x="447" y="21"/>
                    <a:pt x="491" y="24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3"/>
                    <a:pt x="530" y="24"/>
                  </a:cubicBezTo>
                  <a:cubicBezTo>
                    <a:pt x="526" y="22"/>
                    <a:pt x="545" y="23"/>
                    <a:pt x="550" y="22"/>
                  </a:cubicBezTo>
                  <a:cubicBezTo>
                    <a:pt x="556" y="22"/>
                    <a:pt x="550" y="23"/>
                    <a:pt x="548" y="24"/>
                  </a:cubicBezTo>
                  <a:cubicBezTo>
                    <a:pt x="573" y="25"/>
                    <a:pt x="593" y="21"/>
                    <a:pt x="620" y="22"/>
                  </a:cubicBezTo>
                  <a:cubicBezTo>
                    <a:pt x="593" y="20"/>
                    <a:pt x="593" y="21"/>
                    <a:pt x="574" y="20"/>
                  </a:cubicBezTo>
                  <a:cubicBezTo>
                    <a:pt x="596" y="19"/>
                    <a:pt x="600" y="20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8"/>
                    <a:pt x="652" y="21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0"/>
                    <a:pt x="688" y="20"/>
                    <a:pt x="688" y="20"/>
                  </a:cubicBezTo>
                  <a:cubicBezTo>
                    <a:pt x="703" y="20"/>
                    <a:pt x="703" y="20"/>
                    <a:pt x="703" y="20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8"/>
                    <a:pt x="711" y="19"/>
                    <a:pt x="712" y="19"/>
                  </a:cubicBezTo>
                  <a:cubicBezTo>
                    <a:pt x="722" y="17"/>
                    <a:pt x="737" y="18"/>
                    <a:pt x="752" y="16"/>
                  </a:cubicBezTo>
                  <a:cubicBezTo>
                    <a:pt x="754" y="17"/>
                    <a:pt x="754" y="17"/>
                    <a:pt x="754" y="17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7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8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8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4"/>
                    <a:pt x="846" y="16"/>
                    <a:pt x="850" y="16"/>
                  </a:cubicBezTo>
                  <a:cubicBezTo>
                    <a:pt x="863" y="17"/>
                    <a:pt x="884" y="14"/>
                    <a:pt x="889" y="15"/>
                  </a:cubicBezTo>
                  <a:cubicBezTo>
                    <a:pt x="899" y="14"/>
                    <a:pt x="911" y="15"/>
                    <a:pt x="920" y="14"/>
                  </a:cubicBezTo>
                  <a:cubicBezTo>
                    <a:pt x="921" y="15"/>
                    <a:pt x="921" y="15"/>
                    <a:pt x="921" y="15"/>
                  </a:cubicBezTo>
                  <a:cubicBezTo>
                    <a:pt x="925" y="15"/>
                    <a:pt x="931" y="14"/>
                    <a:pt x="936" y="15"/>
                  </a:cubicBezTo>
                  <a:cubicBezTo>
                    <a:pt x="936" y="15"/>
                    <a:pt x="935" y="15"/>
                    <a:pt x="934" y="15"/>
                  </a:cubicBezTo>
                  <a:cubicBezTo>
                    <a:pt x="952" y="14"/>
                    <a:pt x="966" y="14"/>
                    <a:pt x="981" y="14"/>
                  </a:cubicBezTo>
                  <a:cubicBezTo>
                    <a:pt x="980" y="15"/>
                    <a:pt x="980" y="16"/>
                    <a:pt x="971" y="16"/>
                  </a:cubicBezTo>
                  <a:cubicBezTo>
                    <a:pt x="985" y="17"/>
                    <a:pt x="1008" y="15"/>
                    <a:pt x="1029" y="15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5"/>
                    <a:pt x="1039" y="16"/>
                    <a:pt x="1039" y="16"/>
                  </a:cubicBezTo>
                  <a:cubicBezTo>
                    <a:pt x="1059" y="17"/>
                    <a:pt x="1084" y="17"/>
                    <a:pt x="1094" y="14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5"/>
                    <a:pt x="1138" y="16"/>
                    <a:pt x="1161" y="16"/>
                  </a:cubicBezTo>
                  <a:cubicBezTo>
                    <a:pt x="1161" y="15"/>
                    <a:pt x="1161" y="15"/>
                    <a:pt x="1161" y="15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5"/>
                    <a:pt x="1171" y="15"/>
                    <a:pt x="1171" y="15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5"/>
                    <a:pt x="1182" y="15"/>
                    <a:pt x="1189" y="14"/>
                  </a:cubicBezTo>
                  <a:cubicBezTo>
                    <a:pt x="1190" y="15"/>
                    <a:pt x="1193" y="16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7"/>
                    <a:pt x="1231" y="17"/>
                    <a:pt x="1235" y="18"/>
                  </a:cubicBezTo>
                  <a:cubicBezTo>
                    <a:pt x="1263" y="18"/>
                    <a:pt x="1304" y="16"/>
                    <a:pt x="1338" y="18"/>
                  </a:cubicBezTo>
                  <a:cubicBezTo>
                    <a:pt x="1340" y="15"/>
                    <a:pt x="1369" y="17"/>
                    <a:pt x="1387" y="15"/>
                  </a:cubicBezTo>
                  <a:cubicBezTo>
                    <a:pt x="1391" y="17"/>
                    <a:pt x="1376" y="16"/>
                    <a:pt x="1372" y="18"/>
                  </a:cubicBezTo>
                  <a:cubicBezTo>
                    <a:pt x="1382" y="17"/>
                    <a:pt x="1374" y="20"/>
                    <a:pt x="1392" y="19"/>
                  </a:cubicBezTo>
                  <a:cubicBezTo>
                    <a:pt x="1391" y="19"/>
                    <a:pt x="1392" y="19"/>
                    <a:pt x="1388" y="19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19"/>
                    <a:pt x="1402" y="19"/>
                    <a:pt x="1402" y="19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19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0"/>
                    <a:pt x="1534" y="20"/>
                    <a:pt x="1534" y="20"/>
                  </a:cubicBezTo>
                  <a:cubicBezTo>
                    <a:pt x="1557" y="22"/>
                    <a:pt x="1558" y="19"/>
                    <a:pt x="1585" y="19"/>
                  </a:cubicBezTo>
                  <a:cubicBezTo>
                    <a:pt x="1579" y="19"/>
                    <a:pt x="1565" y="20"/>
                    <a:pt x="1563" y="18"/>
                  </a:cubicBezTo>
                  <a:cubicBezTo>
                    <a:pt x="1566" y="17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7"/>
                    <a:pt x="1560" y="18"/>
                  </a:cubicBezTo>
                  <a:cubicBezTo>
                    <a:pt x="1562" y="18"/>
                    <a:pt x="1563" y="17"/>
                    <a:pt x="1564" y="17"/>
                  </a:cubicBezTo>
                  <a:cubicBezTo>
                    <a:pt x="1557" y="17"/>
                    <a:pt x="1547" y="17"/>
                    <a:pt x="1538" y="17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19"/>
                    <a:pt x="1528" y="17"/>
                    <a:pt x="1523" y="18"/>
                  </a:cubicBezTo>
                  <a:cubicBezTo>
                    <a:pt x="1523" y="16"/>
                    <a:pt x="1531" y="16"/>
                    <a:pt x="1523" y="15"/>
                  </a:cubicBezTo>
                  <a:cubicBezTo>
                    <a:pt x="1500" y="13"/>
                    <a:pt x="1509" y="16"/>
                    <a:pt x="1487" y="17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19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8"/>
                    <a:pt x="1460" y="17"/>
                  </a:cubicBezTo>
                  <a:cubicBezTo>
                    <a:pt x="1467" y="16"/>
                    <a:pt x="1484" y="15"/>
                    <a:pt x="1495" y="16"/>
                  </a:cubicBezTo>
                  <a:cubicBezTo>
                    <a:pt x="1494" y="15"/>
                    <a:pt x="1494" y="15"/>
                    <a:pt x="1496" y="14"/>
                  </a:cubicBezTo>
                  <a:cubicBezTo>
                    <a:pt x="1461" y="14"/>
                    <a:pt x="1423" y="16"/>
                    <a:pt x="1389" y="14"/>
                  </a:cubicBezTo>
                  <a:cubicBezTo>
                    <a:pt x="1407" y="12"/>
                    <a:pt x="1381" y="14"/>
                    <a:pt x="1386" y="11"/>
                  </a:cubicBezTo>
                  <a:cubicBezTo>
                    <a:pt x="1383" y="13"/>
                    <a:pt x="1372" y="11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2"/>
                    <a:pt x="1308" y="11"/>
                  </a:cubicBezTo>
                  <a:cubicBezTo>
                    <a:pt x="1310" y="11"/>
                    <a:pt x="1315" y="11"/>
                    <a:pt x="1316" y="10"/>
                  </a:cubicBezTo>
                  <a:cubicBezTo>
                    <a:pt x="1300" y="10"/>
                    <a:pt x="1280" y="14"/>
                    <a:pt x="1270" y="11"/>
                  </a:cubicBezTo>
                  <a:cubicBezTo>
                    <a:pt x="1277" y="10"/>
                    <a:pt x="1286" y="10"/>
                    <a:pt x="1294" y="9"/>
                  </a:cubicBezTo>
                  <a:cubicBezTo>
                    <a:pt x="1292" y="9"/>
                    <a:pt x="1289" y="8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9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7"/>
                    <a:pt x="1214" y="8"/>
                    <a:pt x="1200" y="10"/>
                  </a:cubicBezTo>
                  <a:cubicBezTo>
                    <a:pt x="1196" y="10"/>
                    <a:pt x="1181" y="10"/>
                    <a:pt x="1187" y="9"/>
                  </a:cubicBezTo>
                  <a:cubicBezTo>
                    <a:pt x="1198" y="7"/>
                    <a:pt x="1202" y="5"/>
                    <a:pt x="1224" y="5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8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4"/>
                    <a:pt x="1210" y="4"/>
                    <a:pt x="1210" y="4"/>
                  </a:cubicBezTo>
                  <a:cubicBezTo>
                    <a:pt x="1192" y="5"/>
                    <a:pt x="1194" y="4"/>
                    <a:pt x="1176" y="5"/>
                  </a:cubicBezTo>
                  <a:cubicBezTo>
                    <a:pt x="1175" y="7"/>
                    <a:pt x="1182" y="6"/>
                    <a:pt x="1190" y="7"/>
                  </a:cubicBezTo>
                  <a:cubicBezTo>
                    <a:pt x="1161" y="7"/>
                    <a:pt x="1122" y="10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6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2"/>
                    <a:pt x="1099" y="2"/>
                  </a:cubicBezTo>
                  <a:cubicBezTo>
                    <a:pt x="1089" y="3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4"/>
                    <a:pt x="1020" y="4"/>
                    <a:pt x="1020" y="4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4"/>
                    <a:pt x="1014" y="5"/>
                    <a:pt x="1011" y="4"/>
                  </a:cubicBezTo>
                  <a:cubicBezTo>
                    <a:pt x="1008" y="3"/>
                    <a:pt x="1015" y="3"/>
                    <a:pt x="1020" y="3"/>
                  </a:cubicBezTo>
                  <a:cubicBezTo>
                    <a:pt x="1004" y="2"/>
                    <a:pt x="991" y="6"/>
                    <a:pt x="978" y="4"/>
                  </a:cubicBezTo>
                  <a:cubicBezTo>
                    <a:pt x="969" y="4"/>
                    <a:pt x="969" y="4"/>
                    <a:pt x="969" y="4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4"/>
                    <a:pt x="959" y="4"/>
                    <a:pt x="959" y="4"/>
                  </a:cubicBezTo>
                  <a:cubicBezTo>
                    <a:pt x="943" y="5"/>
                    <a:pt x="955" y="2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3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3"/>
                    <a:pt x="872" y="4"/>
                  </a:cubicBezTo>
                  <a:cubicBezTo>
                    <a:pt x="872" y="3"/>
                    <a:pt x="874" y="3"/>
                    <a:pt x="877" y="3"/>
                  </a:cubicBezTo>
                  <a:cubicBezTo>
                    <a:pt x="872" y="3"/>
                    <a:pt x="870" y="3"/>
                    <a:pt x="869" y="4"/>
                  </a:cubicBezTo>
                  <a:cubicBezTo>
                    <a:pt x="869" y="3"/>
                    <a:pt x="869" y="3"/>
                    <a:pt x="867" y="2"/>
                  </a:cubicBezTo>
                  <a:cubicBezTo>
                    <a:pt x="867" y="4"/>
                    <a:pt x="859" y="3"/>
                    <a:pt x="854" y="3"/>
                  </a:cubicBezTo>
                  <a:cubicBezTo>
                    <a:pt x="861" y="1"/>
                    <a:pt x="861" y="1"/>
                    <a:pt x="861" y="1"/>
                  </a:cubicBezTo>
                  <a:cubicBezTo>
                    <a:pt x="857" y="2"/>
                    <a:pt x="853" y="2"/>
                    <a:pt x="845" y="2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1"/>
                    <a:pt x="849" y="3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4"/>
                    <a:pt x="836" y="6"/>
                    <a:pt x="828" y="8"/>
                  </a:cubicBezTo>
                  <a:cubicBezTo>
                    <a:pt x="809" y="10"/>
                    <a:pt x="786" y="6"/>
                    <a:pt x="771" y="10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6"/>
                    <a:pt x="790" y="5"/>
                  </a:cubicBezTo>
                  <a:cubicBezTo>
                    <a:pt x="813" y="3"/>
                    <a:pt x="796" y="9"/>
                    <a:pt x="821" y="6"/>
                  </a:cubicBezTo>
                  <a:cubicBezTo>
                    <a:pt x="820" y="5"/>
                    <a:pt x="812" y="5"/>
                    <a:pt x="805" y="5"/>
                  </a:cubicBezTo>
                  <a:cubicBezTo>
                    <a:pt x="804" y="4"/>
                    <a:pt x="813" y="3"/>
                    <a:pt x="818" y="2"/>
                  </a:cubicBezTo>
                  <a:cubicBezTo>
                    <a:pt x="804" y="3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8"/>
                    <a:pt x="728" y="5"/>
                    <a:pt x="713" y="7"/>
                  </a:cubicBezTo>
                  <a:cubicBezTo>
                    <a:pt x="719" y="6"/>
                    <a:pt x="703" y="6"/>
                    <a:pt x="709" y="5"/>
                  </a:cubicBezTo>
                  <a:cubicBezTo>
                    <a:pt x="715" y="6"/>
                    <a:pt x="731" y="3"/>
                    <a:pt x="739" y="2"/>
                  </a:cubicBezTo>
                  <a:cubicBezTo>
                    <a:pt x="717" y="1"/>
                    <a:pt x="717" y="1"/>
                    <a:pt x="717" y="1"/>
                  </a:cubicBezTo>
                  <a:cubicBezTo>
                    <a:pt x="722" y="2"/>
                    <a:pt x="714" y="3"/>
                    <a:pt x="711" y="3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4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7"/>
                  </a:cubicBezTo>
                  <a:cubicBezTo>
                    <a:pt x="602" y="7"/>
                    <a:pt x="583" y="10"/>
                    <a:pt x="564" y="12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51" y="12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3"/>
                    <a:pt x="524" y="8"/>
                    <a:pt x="502" y="10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1"/>
                    <a:pt x="463" y="9"/>
                    <a:pt x="445" y="9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0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1"/>
                    <a:pt x="437" y="12"/>
                    <a:pt x="437" y="14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4"/>
                    <a:pt x="428" y="14"/>
                    <a:pt x="418" y="12"/>
                  </a:cubicBezTo>
                  <a:cubicBezTo>
                    <a:pt x="411" y="11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3"/>
                    <a:pt x="313" y="17"/>
                    <a:pt x="303" y="17"/>
                  </a:cubicBezTo>
                  <a:cubicBezTo>
                    <a:pt x="303" y="17"/>
                    <a:pt x="306" y="16"/>
                    <a:pt x="308" y="15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19"/>
                    <a:pt x="256" y="19"/>
                  </a:cubicBezTo>
                  <a:cubicBezTo>
                    <a:pt x="257" y="19"/>
                    <a:pt x="253" y="19"/>
                    <a:pt x="246" y="20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5"/>
                    <a:pt x="224" y="21"/>
                    <a:pt x="206" y="23"/>
                  </a:cubicBezTo>
                  <a:cubicBezTo>
                    <a:pt x="207" y="22"/>
                    <a:pt x="221" y="21"/>
                    <a:pt x="214" y="21"/>
                  </a:cubicBezTo>
                  <a:cubicBezTo>
                    <a:pt x="202" y="21"/>
                    <a:pt x="203" y="25"/>
                    <a:pt x="189" y="24"/>
                  </a:cubicBezTo>
                  <a:cubicBezTo>
                    <a:pt x="196" y="23"/>
                    <a:pt x="194" y="22"/>
                    <a:pt x="199" y="21"/>
                  </a:cubicBezTo>
                  <a:cubicBezTo>
                    <a:pt x="190" y="21"/>
                    <a:pt x="184" y="21"/>
                    <a:pt x="181" y="22"/>
                  </a:cubicBezTo>
                  <a:cubicBezTo>
                    <a:pt x="178" y="22"/>
                    <a:pt x="177" y="22"/>
                    <a:pt x="177" y="21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6"/>
                    <a:pt x="139" y="23"/>
                    <a:pt x="124" y="24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0" y="24"/>
                    <a:pt x="111" y="26"/>
                    <a:pt x="100" y="25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5"/>
                    <a:pt x="80" y="24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6"/>
                    <a:pt x="51" y="25"/>
                    <a:pt x="55" y="26"/>
                  </a:cubicBezTo>
                  <a:cubicBezTo>
                    <a:pt x="57" y="26"/>
                    <a:pt x="55" y="26"/>
                    <a:pt x="55" y="26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6"/>
                    <a:pt x="43" y="25"/>
                    <a:pt x="45" y="25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" y="31"/>
                    <a:pt x="6" y="31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4"/>
                    <a:pt x="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0" y="38"/>
                    <a:pt x="41" y="35"/>
                    <a:pt x="19" y="39"/>
                  </a:cubicBezTo>
                  <a:cubicBezTo>
                    <a:pt x="25" y="38"/>
                    <a:pt x="31" y="37"/>
                    <a:pt x="34" y="36"/>
                  </a:cubicBezTo>
                  <a:cubicBezTo>
                    <a:pt x="44" y="34"/>
                    <a:pt x="42" y="36"/>
                    <a:pt x="46" y="36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54" y="36"/>
                    <a:pt x="29" y="40"/>
                    <a:pt x="46" y="40"/>
                  </a:cubicBezTo>
                  <a:cubicBezTo>
                    <a:pt x="65" y="37"/>
                    <a:pt x="77" y="41"/>
                    <a:pt x="87" y="40"/>
                  </a:cubicBezTo>
                  <a:cubicBezTo>
                    <a:pt x="107" y="38"/>
                    <a:pt x="79" y="39"/>
                    <a:pt x="92" y="37"/>
                  </a:cubicBezTo>
                  <a:cubicBezTo>
                    <a:pt x="103" y="36"/>
                    <a:pt x="97" y="38"/>
                    <a:pt x="104" y="38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21" y="34"/>
                    <a:pt x="109" y="37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8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8"/>
                  </a:cubicBezTo>
                  <a:cubicBezTo>
                    <a:pt x="155" y="35"/>
                    <a:pt x="163" y="37"/>
                    <a:pt x="191" y="35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92" y="36"/>
                    <a:pt x="194" y="35"/>
                    <a:pt x="197" y="3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200" y="36"/>
                    <a:pt x="228" y="33"/>
                    <a:pt x="246" y="32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1"/>
                    <a:pt x="299" y="31"/>
                    <a:pt x="299" y="31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8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8"/>
                    <a:pt x="711" y="18"/>
                    <a:pt x="709" y="18"/>
                  </a:cubicBezTo>
                  <a:cubicBezTo>
                    <a:pt x="703" y="18"/>
                    <a:pt x="703" y="18"/>
                    <a:pt x="703" y="18"/>
                  </a:cubicBezTo>
                  <a:cubicBezTo>
                    <a:pt x="703" y="17"/>
                    <a:pt x="706" y="18"/>
                    <a:pt x="709" y="18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7"/>
                  </a:cubicBezTo>
                  <a:cubicBezTo>
                    <a:pt x="1323" y="17"/>
                    <a:pt x="1327" y="17"/>
                    <a:pt x="1325" y="17"/>
                  </a:cubicBezTo>
                  <a:close/>
                  <a:moveTo>
                    <a:pt x="694" y="7"/>
                  </a:moveTo>
                  <a:cubicBezTo>
                    <a:pt x="699" y="6"/>
                    <a:pt x="699" y="6"/>
                    <a:pt x="699" y="6"/>
                  </a:cubicBezTo>
                  <a:cubicBezTo>
                    <a:pt x="703" y="7"/>
                    <a:pt x="703" y="7"/>
                    <a:pt x="703" y="7"/>
                  </a:cubicBezTo>
                  <a:lnTo>
                    <a:pt x="694" y="7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19"/>
                    <a:pt x="495" y="21"/>
                    <a:pt x="502" y="20"/>
                  </a:cubicBezTo>
                  <a:cubicBezTo>
                    <a:pt x="503" y="20"/>
                    <a:pt x="503" y="20"/>
                    <a:pt x="504" y="20"/>
                  </a:cubicBezTo>
                  <a:cubicBezTo>
                    <a:pt x="502" y="20"/>
                    <a:pt x="502" y="20"/>
                    <a:pt x="502" y="20"/>
                  </a:cubicBezTo>
                  <a:cubicBezTo>
                    <a:pt x="498" y="21"/>
                    <a:pt x="493" y="23"/>
                    <a:pt x="486" y="22"/>
                  </a:cubicBezTo>
                  <a:close/>
                  <a:moveTo>
                    <a:pt x="687" y="16"/>
                  </a:moveTo>
                  <a:cubicBezTo>
                    <a:pt x="687" y="17"/>
                    <a:pt x="676" y="18"/>
                    <a:pt x="673" y="19"/>
                  </a:cubicBezTo>
                  <a:cubicBezTo>
                    <a:pt x="668" y="18"/>
                    <a:pt x="675" y="17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6"/>
                  </a:cubicBezTo>
                  <a:close/>
                  <a:moveTo>
                    <a:pt x="900" y="13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4" y="14"/>
                    <a:pt x="894" y="14"/>
                    <a:pt x="894" y="14"/>
                  </a:cubicBezTo>
                  <a:lnTo>
                    <a:pt x="900" y="13"/>
                  </a:lnTo>
                  <a:close/>
                  <a:moveTo>
                    <a:pt x="943" y="14"/>
                  </a:moveTo>
                  <a:cubicBezTo>
                    <a:pt x="954" y="14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3"/>
                  </a:cubicBezTo>
                  <a:cubicBezTo>
                    <a:pt x="939" y="12"/>
                    <a:pt x="932" y="15"/>
                    <a:pt x="943" y="14"/>
                  </a:cubicBezTo>
                  <a:close/>
                  <a:moveTo>
                    <a:pt x="578" y="16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3"/>
                    <a:pt x="584" y="16"/>
                    <a:pt x="578" y="16"/>
                  </a:cubicBezTo>
                  <a:close/>
                  <a:moveTo>
                    <a:pt x="1028" y="12"/>
                  </a:moveTo>
                  <a:cubicBezTo>
                    <a:pt x="1032" y="12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2"/>
                    <a:pt x="1026" y="12"/>
                    <a:pt x="1028" y="12"/>
                  </a:cubicBezTo>
                  <a:close/>
                  <a:moveTo>
                    <a:pt x="1024" y="10"/>
                  </a:moveTo>
                  <a:cubicBezTo>
                    <a:pt x="1019" y="10"/>
                    <a:pt x="1021" y="9"/>
                    <a:pt x="1012" y="10"/>
                  </a:cubicBezTo>
                  <a:cubicBezTo>
                    <a:pt x="1013" y="11"/>
                    <a:pt x="1010" y="13"/>
                    <a:pt x="997" y="12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0"/>
                  </a:lnTo>
                  <a:close/>
                  <a:moveTo>
                    <a:pt x="1002" y="14"/>
                  </a:moveTo>
                  <a:cubicBezTo>
                    <a:pt x="987" y="13"/>
                    <a:pt x="987" y="13"/>
                    <a:pt x="987" y="13"/>
                  </a:cubicBezTo>
                  <a:cubicBezTo>
                    <a:pt x="995" y="11"/>
                    <a:pt x="996" y="13"/>
                    <a:pt x="1002" y="14"/>
                  </a:cubicBezTo>
                  <a:cubicBezTo>
                    <a:pt x="1007" y="14"/>
                    <a:pt x="1007" y="14"/>
                    <a:pt x="1007" y="14"/>
                  </a:cubicBezTo>
                  <a:cubicBezTo>
                    <a:pt x="1005" y="14"/>
                    <a:pt x="1004" y="14"/>
                    <a:pt x="1002" y="14"/>
                  </a:cubicBezTo>
                  <a:close/>
                  <a:moveTo>
                    <a:pt x="1118" y="14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5"/>
                    <a:pt x="1113" y="15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4"/>
                    <a:pt x="1106" y="14"/>
                    <a:pt x="1118" y="14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3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3"/>
                  </a:moveTo>
                  <a:cubicBezTo>
                    <a:pt x="1331" y="13"/>
                    <a:pt x="1331" y="13"/>
                    <a:pt x="1331" y="13"/>
                  </a:cubicBezTo>
                  <a:cubicBezTo>
                    <a:pt x="1328" y="12"/>
                    <a:pt x="1328" y="12"/>
                    <a:pt x="1328" y="12"/>
                  </a:cubicBezTo>
                  <a:lnTo>
                    <a:pt x="1336" y="13"/>
                  </a:lnTo>
                  <a:close/>
                  <a:moveTo>
                    <a:pt x="1224" y="10"/>
                  </a:moveTo>
                  <a:cubicBezTo>
                    <a:pt x="1226" y="10"/>
                    <a:pt x="1226" y="10"/>
                    <a:pt x="1227" y="11"/>
                  </a:cubicBezTo>
                  <a:cubicBezTo>
                    <a:pt x="1235" y="12"/>
                    <a:pt x="1255" y="12"/>
                    <a:pt x="1266" y="12"/>
                  </a:cubicBezTo>
                  <a:cubicBezTo>
                    <a:pt x="1270" y="13"/>
                    <a:pt x="1257" y="14"/>
                    <a:pt x="1253" y="15"/>
                  </a:cubicBezTo>
                  <a:cubicBezTo>
                    <a:pt x="1259" y="10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2"/>
                  </a:cubicBezTo>
                  <a:cubicBezTo>
                    <a:pt x="1236" y="12"/>
                    <a:pt x="1230" y="11"/>
                    <a:pt x="1226" y="12"/>
                  </a:cubicBezTo>
                  <a:cubicBezTo>
                    <a:pt x="1225" y="12"/>
                    <a:pt x="1224" y="12"/>
                    <a:pt x="1223" y="12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1"/>
                    <a:pt x="1227" y="11"/>
                    <a:pt x="1227" y="11"/>
                  </a:cubicBezTo>
                  <a:cubicBezTo>
                    <a:pt x="1225" y="11"/>
                    <a:pt x="1224" y="10"/>
                    <a:pt x="1224" y="10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9"/>
                    <a:pt x="1081" y="9"/>
                    <a:pt x="1084" y="9"/>
                  </a:cubicBezTo>
                  <a:cubicBezTo>
                    <a:pt x="1085" y="8"/>
                    <a:pt x="1086" y="8"/>
                    <a:pt x="1090" y="8"/>
                  </a:cubicBezTo>
                  <a:cubicBezTo>
                    <a:pt x="1088" y="8"/>
                    <a:pt x="1086" y="8"/>
                    <a:pt x="1084" y="9"/>
                  </a:cubicBezTo>
                  <a:close/>
                  <a:moveTo>
                    <a:pt x="1091" y="6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5"/>
                    <a:pt x="1091" y="6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9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8"/>
                  </a:cubicBezTo>
                  <a:cubicBezTo>
                    <a:pt x="868" y="5"/>
                    <a:pt x="875" y="9"/>
                    <a:pt x="857" y="7"/>
                  </a:cubicBezTo>
                  <a:cubicBezTo>
                    <a:pt x="877" y="7"/>
                    <a:pt x="869" y="5"/>
                    <a:pt x="868" y="4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9"/>
                  </a:cubicBezTo>
                  <a:close/>
                  <a:moveTo>
                    <a:pt x="736" y="9"/>
                  </a:moveTo>
                  <a:cubicBezTo>
                    <a:pt x="724" y="9"/>
                    <a:pt x="724" y="9"/>
                    <a:pt x="724" y="9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5"/>
                  </a:moveTo>
                  <a:cubicBezTo>
                    <a:pt x="394" y="13"/>
                    <a:pt x="411" y="14"/>
                    <a:pt x="410" y="15"/>
                  </a:cubicBezTo>
                  <a:cubicBezTo>
                    <a:pt x="408" y="15"/>
                    <a:pt x="398" y="15"/>
                    <a:pt x="390" y="15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1"/>
                    <a:pt x="270" y="21"/>
                    <a:pt x="270" y="21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7"/>
                    <a:pt x="168" y="27"/>
                    <a:pt x="168" y="27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29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29"/>
                  </a:lnTo>
                  <a:close/>
                  <a:moveTo>
                    <a:pt x="99" y="30"/>
                  </a:moveTo>
                  <a:cubicBezTo>
                    <a:pt x="101" y="30"/>
                    <a:pt x="101" y="29"/>
                    <a:pt x="102" y="29"/>
                  </a:cubicBezTo>
                  <a:cubicBezTo>
                    <a:pt x="105" y="28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29"/>
                    <a:pt x="119" y="29"/>
                  </a:cubicBezTo>
                  <a:cubicBezTo>
                    <a:pt x="114" y="27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29"/>
                    <a:pt x="99" y="30"/>
                    <a:pt x="99" y="30"/>
                  </a:cubicBezTo>
                  <a:close/>
                  <a:moveTo>
                    <a:pt x="149" y="28"/>
                  </a:moveTo>
                  <a:cubicBezTo>
                    <a:pt x="148" y="27"/>
                    <a:pt x="147" y="27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9" y="26"/>
                    <a:pt x="153" y="24"/>
                    <a:pt x="157" y="24"/>
                  </a:cubicBezTo>
                  <a:cubicBezTo>
                    <a:pt x="155" y="24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6"/>
                    <a:pt x="159" y="27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7"/>
                    <a:pt x="151" y="28"/>
                    <a:pt x="149" y="28"/>
                  </a:cubicBezTo>
                  <a:close/>
                  <a:moveTo>
                    <a:pt x="92" y="32"/>
                  </a:moveTo>
                  <a:cubicBezTo>
                    <a:pt x="91" y="33"/>
                    <a:pt x="93" y="33"/>
                    <a:pt x="90" y="33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79" y="34"/>
                    <a:pt x="86" y="33"/>
                    <a:pt x="92" y="32"/>
                  </a:cubicBezTo>
                  <a:close/>
                  <a:moveTo>
                    <a:pt x="357" y="18"/>
                  </a:moveTo>
                  <a:cubicBezTo>
                    <a:pt x="358" y="17"/>
                    <a:pt x="372" y="17"/>
                    <a:pt x="373" y="16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369" y="17"/>
                    <a:pt x="362" y="19"/>
                    <a:pt x="365" y="19"/>
                  </a:cubicBezTo>
                  <a:cubicBezTo>
                    <a:pt x="360" y="18"/>
                    <a:pt x="355" y="19"/>
                    <a:pt x="357" y="18"/>
                  </a:cubicBezTo>
                  <a:close/>
                  <a:moveTo>
                    <a:pt x="715" y="9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9"/>
                  </a:cubicBezTo>
                  <a:close/>
                  <a:moveTo>
                    <a:pt x="717" y="12"/>
                  </a:moveTo>
                  <a:cubicBezTo>
                    <a:pt x="722" y="11"/>
                    <a:pt x="722" y="11"/>
                    <a:pt x="722" y="11"/>
                  </a:cubicBezTo>
                  <a:cubicBezTo>
                    <a:pt x="727" y="11"/>
                    <a:pt x="727" y="9"/>
                    <a:pt x="736" y="10"/>
                  </a:cubicBezTo>
                  <a:cubicBezTo>
                    <a:pt x="734" y="10"/>
                    <a:pt x="730" y="10"/>
                    <a:pt x="728" y="10"/>
                  </a:cubicBezTo>
                  <a:cubicBezTo>
                    <a:pt x="728" y="11"/>
                    <a:pt x="727" y="11"/>
                    <a:pt x="722" y="11"/>
                  </a:cubicBezTo>
                  <a:cubicBezTo>
                    <a:pt x="721" y="11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1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0"/>
                    <a:pt x="422" y="20"/>
                    <a:pt x="424" y="19"/>
                  </a:cubicBezTo>
                  <a:cubicBezTo>
                    <a:pt x="426" y="19"/>
                    <a:pt x="427" y="19"/>
                    <a:pt x="428" y="19"/>
                  </a:cubicBezTo>
                  <a:cubicBezTo>
                    <a:pt x="426" y="19"/>
                    <a:pt x="425" y="19"/>
                    <a:pt x="424" y="19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0"/>
                    <a:pt x="424" y="20"/>
                    <a:pt x="423" y="21"/>
                  </a:cubicBezTo>
                  <a:lnTo>
                    <a:pt x="418" y="21"/>
                  </a:lnTo>
                  <a:close/>
                  <a:moveTo>
                    <a:pt x="219" y="31"/>
                  </a:moveTo>
                  <a:cubicBezTo>
                    <a:pt x="224" y="30"/>
                    <a:pt x="225" y="30"/>
                    <a:pt x="232" y="30"/>
                  </a:cubicBezTo>
                  <a:cubicBezTo>
                    <a:pt x="227" y="31"/>
                    <a:pt x="221" y="31"/>
                    <a:pt x="219" y="31"/>
                  </a:cubicBezTo>
                  <a:close/>
                  <a:moveTo>
                    <a:pt x="467" y="21"/>
                  </a:moveTo>
                  <a:cubicBezTo>
                    <a:pt x="468" y="20"/>
                    <a:pt x="479" y="20"/>
                    <a:pt x="475" y="19"/>
                  </a:cubicBezTo>
                  <a:cubicBezTo>
                    <a:pt x="471" y="19"/>
                    <a:pt x="471" y="19"/>
                    <a:pt x="471" y="19"/>
                  </a:cubicBezTo>
                  <a:cubicBezTo>
                    <a:pt x="478" y="19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8"/>
                    <a:pt x="469" y="20"/>
                    <a:pt x="481" y="20"/>
                  </a:cubicBezTo>
                  <a:cubicBezTo>
                    <a:pt x="485" y="20"/>
                    <a:pt x="473" y="22"/>
                    <a:pt x="467" y="21"/>
                  </a:cubicBezTo>
                  <a:close/>
                  <a:moveTo>
                    <a:pt x="204" y="34"/>
                  </a:moveTo>
                  <a:cubicBezTo>
                    <a:pt x="211" y="34"/>
                    <a:pt x="209" y="31"/>
                    <a:pt x="221" y="32"/>
                  </a:cubicBezTo>
                  <a:cubicBezTo>
                    <a:pt x="212" y="33"/>
                    <a:pt x="214" y="35"/>
                    <a:pt x="204" y="34"/>
                  </a:cubicBezTo>
                  <a:close/>
                  <a:moveTo>
                    <a:pt x="398" y="27"/>
                  </a:moveTo>
                  <a:cubicBezTo>
                    <a:pt x="398" y="27"/>
                    <a:pt x="398" y="27"/>
                    <a:pt x="398" y="27"/>
                  </a:cubicBezTo>
                  <a:cubicBezTo>
                    <a:pt x="408" y="26"/>
                    <a:pt x="408" y="26"/>
                    <a:pt x="408" y="26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3"/>
                    <a:pt x="752" y="3"/>
                    <a:pt x="753" y="4"/>
                  </a:cubicBezTo>
                  <a:cubicBezTo>
                    <a:pt x="753" y="3"/>
                    <a:pt x="752" y="3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4"/>
                  </a:moveTo>
                  <a:cubicBezTo>
                    <a:pt x="1568" y="13"/>
                    <a:pt x="1558" y="14"/>
                    <a:pt x="1554" y="14"/>
                  </a:cubicBezTo>
                  <a:cubicBezTo>
                    <a:pt x="1558" y="14"/>
                    <a:pt x="1560" y="15"/>
                    <a:pt x="1563" y="14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5"/>
                    <a:pt x="1542" y="15"/>
                  </a:cubicBezTo>
                  <a:cubicBezTo>
                    <a:pt x="1539" y="15"/>
                    <a:pt x="1537" y="15"/>
                    <a:pt x="1532" y="16"/>
                  </a:cubicBezTo>
                  <a:close/>
                  <a:moveTo>
                    <a:pt x="1557" y="16"/>
                  </a:moveTo>
                  <a:cubicBezTo>
                    <a:pt x="1551" y="16"/>
                    <a:pt x="1546" y="15"/>
                    <a:pt x="1542" y="15"/>
                  </a:cubicBezTo>
                  <a:cubicBezTo>
                    <a:pt x="1546" y="16"/>
                    <a:pt x="1549" y="16"/>
                    <a:pt x="1557" y="16"/>
                  </a:cubicBezTo>
                  <a:close/>
                  <a:moveTo>
                    <a:pt x="1450" y="13"/>
                  </a:moveTo>
                  <a:cubicBezTo>
                    <a:pt x="1454" y="13"/>
                    <a:pt x="1464" y="13"/>
                    <a:pt x="1464" y="13"/>
                  </a:cubicBezTo>
                  <a:cubicBezTo>
                    <a:pt x="1443" y="12"/>
                    <a:pt x="1468" y="12"/>
                    <a:pt x="1469" y="11"/>
                  </a:cubicBezTo>
                  <a:cubicBezTo>
                    <a:pt x="1457" y="11"/>
                    <a:pt x="1457" y="12"/>
                    <a:pt x="1450" y="13"/>
                  </a:cubicBezTo>
                  <a:close/>
                  <a:moveTo>
                    <a:pt x="1423" y="13"/>
                  </a:moveTo>
                  <a:cubicBezTo>
                    <a:pt x="1425" y="13"/>
                    <a:pt x="1427" y="13"/>
                    <a:pt x="1428" y="14"/>
                  </a:cubicBezTo>
                  <a:cubicBezTo>
                    <a:pt x="1426" y="13"/>
                    <a:pt x="1425" y="13"/>
                    <a:pt x="1423" y="13"/>
                  </a:cubicBezTo>
                  <a:close/>
                  <a:moveTo>
                    <a:pt x="1415" y="12"/>
                  </a:moveTo>
                  <a:cubicBezTo>
                    <a:pt x="1408" y="12"/>
                    <a:pt x="1406" y="13"/>
                    <a:pt x="1402" y="14"/>
                  </a:cubicBezTo>
                  <a:cubicBezTo>
                    <a:pt x="1411" y="15"/>
                    <a:pt x="1416" y="13"/>
                    <a:pt x="1423" y="13"/>
                  </a:cubicBezTo>
                  <a:cubicBezTo>
                    <a:pt x="1418" y="13"/>
                    <a:pt x="1413" y="13"/>
                    <a:pt x="1415" y="12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3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4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1"/>
                    <a:pt x="1118" y="1"/>
                    <a:pt x="1118" y="1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1"/>
                    <a:pt x="1081" y="1"/>
                    <a:pt x="1081" y="1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2"/>
                    <a:pt x="1031" y="2"/>
                    <a:pt x="1031" y="2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0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19"/>
                    <a:pt x="240" y="19"/>
                    <a:pt x="240" y="19"/>
                  </a:cubicBezTo>
                  <a:cubicBezTo>
                    <a:pt x="226" y="19"/>
                    <a:pt x="236" y="19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7"/>
            <p:cNvSpPr>
              <a:spLocks noEditPoints="1"/>
            </p:cNvSpPr>
            <p:nvPr/>
          </p:nvSpPr>
          <p:spPr bwMode="auto">
            <a:xfrm>
              <a:off x="952500" y="5526088"/>
              <a:ext cx="4795837" cy="119063"/>
            </a:xfrm>
            <a:custGeom>
              <a:avLst/>
              <a:gdLst>
                <a:gd name="T0" fmla="*/ 1617 w 1647"/>
                <a:gd name="T1" fmla="*/ 22 h 41"/>
                <a:gd name="T2" fmla="*/ 897 w 1647"/>
                <a:gd name="T3" fmla="*/ 6 h 41"/>
                <a:gd name="T4" fmla="*/ 755 w 1647"/>
                <a:gd name="T5" fmla="*/ 18 h 41"/>
                <a:gd name="T6" fmla="*/ 982 w 1647"/>
                <a:gd name="T7" fmla="*/ 4 h 41"/>
                <a:gd name="T8" fmla="*/ 927 w 1647"/>
                <a:gd name="T9" fmla="*/ 16 h 41"/>
                <a:gd name="T10" fmla="*/ 11 w 1647"/>
                <a:gd name="T11" fmla="*/ 36 h 41"/>
                <a:gd name="T12" fmla="*/ 365 w 1647"/>
                <a:gd name="T13" fmla="*/ 30 h 41"/>
                <a:gd name="T14" fmla="*/ 623 w 1647"/>
                <a:gd name="T15" fmla="*/ 20 h 41"/>
                <a:gd name="T16" fmla="*/ 754 w 1647"/>
                <a:gd name="T17" fmla="*/ 18 h 41"/>
                <a:gd name="T18" fmla="*/ 829 w 1647"/>
                <a:gd name="T19" fmla="*/ 18 h 41"/>
                <a:gd name="T20" fmla="*/ 971 w 1647"/>
                <a:gd name="T21" fmla="*/ 17 h 41"/>
                <a:gd name="T22" fmla="*/ 1170 w 1647"/>
                <a:gd name="T23" fmla="*/ 15 h 41"/>
                <a:gd name="T24" fmla="*/ 1372 w 1647"/>
                <a:gd name="T25" fmla="*/ 18 h 41"/>
                <a:gd name="T26" fmla="*/ 1534 w 1647"/>
                <a:gd name="T27" fmla="*/ 21 h 41"/>
                <a:gd name="T28" fmla="*/ 1523 w 1647"/>
                <a:gd name="T29" fmla="*/ 18 h 41"/>
                <a:gd name="T30" fmla="*/ 1389 w 1647"/>
                <a:gd name="T31" fmla="*/ 14 h 41"/>
                <a:gd name="T32" fmla="*/ 1291 w 1647"/>
                <a:gd name="T33" fmla="*/ 7 h 41"/>
                <a:gd name="T34" fmla="*/ 1236 w 1647"/>
                <a:gd name="T35" fmla="*/ 6 h 41"/>
                <a:gd name="T36" fmla="*/ 1096 w 1647"/>
                <a:gd name="T37" fmla="*/ 3 h 41"/>
                <a:gd name="T38" fmla="*/ 1011 w 1647"/>
                <a:gd name="T39" fmla="*/ 5 h 41"/>
                <a:gd name="T40" fmla="*/ 928 w 1647"/>
                <a:gd name="T41" fmla="*/ 2 h 41"/>
                <a:gd name="T42" fmla="*/ 861 w 1647"/>
                <a:gd name="T43" fmla="*/ 2 h 41"/>
                <a:gd name="T44" fmla="*/ 821 w 1647"/>
                <a:gd name="T45" fmla="*/ 7 h 41"/>
                <a:gd name="T46" fmla="*/ 717 w 1647"/>
                <a:gd name="T47" fmla="*/ 2 h 41"/>
                <a:gd name="T48" fmla="*/ 567 w 1647"/>
                <a:gd name="T49" fmla="*/ 11 h 41"/>
                <a:gd name="T50" fmla="*/ 430 w 1647"/>
                <a:gd name="T51" fmla="*/ 11 h 41"/>
                <a:gd name="T52" fmla="*/ 329 w 1647"/>
                <a:gd name="T53" fmla="*/ 14 h 41"/>
                <a:gd name="T54" fmla="*/ 189 w 1647"/>
                <a:gd name="T55" fmla="*/ 25 h 41"/>
                <a:gd name="T56" fmla="*/ 105 w 1647"/>
                <a:gd name="T57" fmla="*/ 24 h 41"/>
                <a:gd name="T58" fmla="*/ 2 w 1647"/>
                <a:gd name="T59" fmla="*/ 31 h 41"/>
                <a:gd name="T60" fmla="*/ 46 w 1647"/>
                <a:gd name="T61" fmla="*/ 36 h 41"/>
                <a:gd name="T62" fmla="*/ 129 w 1647"/>
                <a:gd name="T63" fmla="*/ 37 h 41"/>
                <a:gd name="T64" fmla="*/ 252 w 1647"/>
                <a:gd name="T65" fmla="*/ 34 h 41"/>
                <a:gd name="T66" fmla="*/ 709 w 1647"/>
                <a:gd name="T67" fmla="*/ 19 h 41"/>
                <a:gd name="T68" fmla="*/ 703 w 1647"/>
                <a:gd name="T69" fmla="*/ 8 h 41"/>
                <a:gd name="T70" fmla="*/ 504 w 1647"/>
                <a:gd name="T71" fmla="*/ 21 h 41"/>
                <a:gd name="T72" fmla="*/ 891 w 1647"/>
                <a:gd name="T73" fmla="*/ 15 h 41"/>
                <a:gd name="T74" fmla="*/ 596 w 1647"/>
                <a:gd name="T75" fmla="*/ 15 h 41"/>
                <a:gd name="T76" fmla="*/ 1012 w 1647"/>
                <a:gd name="T77" fmla="*/ 10 h 41"/>
                <a:gd name="T78" fmla="*/ 1118 w 1647"/>
                <a:gd name="T79" fmla="*/ 15 h 41"/>
                <a:gd name="T80" fmla="*/ 1110 w 1647"/>
                <a:gd name="T81" fmla="*/ 14 h 41"/>
                <a:gd name="T82" fmla="*/ 1336 w 1647"/>
                <a:gd name="T83" fmla="*/ 14 h 41"/>
                <a:gd name="T84" fmla="*/ 1226 w 1647"/>
                <a:gd name="T85" fmla="*/ 12 h 41"/>
                <a:gd name="T86" fmla="*/ 1072 w 1647"/>
                <a:gd name="T87" fmla="*/ 8 h 41"/>
                <a:gd name="T88" fmla="*/ 1062 w 1647"/>
                <a:gd name="T89" fmla="*/ 7 h 41"/>
                <a:gd name="T90" fmla="*/ 736 w 1647"/>
                <a:gd name="T91" fmla="*/ 9 h 41"/>
                <a:gd name="T92" fmla="*/ 270 w 1647"/>
                <a:gd name="T93" fmla="*/ 22 h 41"/>
                <a:gd name="T94" fmla="*/ 93 w 1647"/>
                <a:gd name="T95" fmla="*/ 30 h 41"/>
                <a:gd name="T96" fmla="*/ 117 w 1647"/>
                <a:gd name="T97" fmla="*/ 26 h 41"/>
                <a:gd name="T98" fmla="*/ 147 w 1647"/>
                <a:gd name="T99" fmla="*/ 27 h 41"/>
                <a:gd name="T100" fmla="*/ 92 w 1647"/>
                <a:gd name="T101" fmla="*/ 33 h 41"/>
                <a:gd name="T102" fmla="*/ 717 w 1647"/>
                <a:gd name="T103" fmla="*/ 12 h 41"/>
                <a:gd name="T104" fmla="*/ 515 w 1647"/>
                <a:gd name="T105" fmla="*/ 17 h 41"/>
                <a:gd name="T106" fmla="*/ 418 w 1647"/>
                <a:gd name="T107" fmla="*/ 22 h 41"/>
                <a:gd name="T108" fmla="*/ 481 w 1647"/>
                <a:gd name="T109" fmla="*/ 21 h 41"/>
                <a:gd name="T110" fmla="*/ 398 w 1647"/>
                <a:gd name="T111" fmla="*/ 27 h 41"/>
                <a:gd name="T112" fmla="*/ 774 w 1647"/>
                <a:gd name="T113" fmla="*/ 2 h 41"/>
                <a:gd name="T114" fmla="*/ 1542 w 1647"/>
                <a:gd name="T115" fmla="*/ 16 h 41"/>
                <a:gd name="T116" fmla="*/ 1415 w 1647"/>
                <a:gd name="T117" fmla="*/ 13 h 41"/>
                <a:gd name="T118" fmla="*/ 1147 w 1647"/>
                <a:gd name="T119" fmla="*/ 5 h 41"/>
                <a:gd name="T120" fmla="*/ 1075 w 1647"/>
                <a:gd name="T121" fmla="*/ 2 h 41"/>
                <a:gd name="T122" fmla="*/ 586 w 1647"/>
                <a:gd name="T12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7" h="41">
                  <a:moveTo>
                    <a:pt x="1609" y="19"/>
                  </a:moveTo>
                  <a:cubicBezTo>
                    <a:pt x="1606" y="19"/>
                    <a:pt x="1606" y="19"/>
                    <a:pt x="1606" y="19"/>
                  </a:cubicBezTo>
                  <a:cubicBezTo>
                    <a:pt x="1604" y="19"/>
                    <a:pt x="1606" y="19"/>
                    <a:pt x="1609" y="19"/>
                  </a:cubicBezTo>
                  <a:close/>
                  <a:moveTo>
                    <a:pt x="1647" y="20"/>
                  </a:moveTo>
                  <a:cubicBezTo>
                    <a:pt x="1647" y="20"/>
                    <a:pt x="1647" y="20"/>
                    <a:pt x="1647" y="20"/>
                  </a:cubicBezTo>
                  <a:cubicBezTo>
                    <a:pt x="1636" y="19"/>
                    <a:pt x="1619" y="19"/>
                    <a:pt x="1609" y="19"/>
                  </a:cubicBezTo>
                  <a:cubicBezTo>
                    <a:pt x="1618" y="20"/>
                    <a:pt x="1644" y="22"/>
                    <a:pt x="1647" y="20"/>
                  </a:cubicBezTo>
                  <a:close/>
                  <a:moveTo>
                    <a:pt x="1604" y="23"/>
                  </a:moveTo>
                  <a:cubicBezTo>
                    <a:pt x="1617" y="22"/>
                    <a:pt x="1617" y="22"/>
                    <a:pt x="1617" y="22"/>
                  </a:cubicBezTo>
                  <a:cubicBezTo>
                    <a:pt x="1609" y="21"/>
                    <a:pt x="1611" y="23"/>
                    <a:pt x="1604" y="23"/>
                  </a:cubicBezTo>
                  <a:close/>
                  <a:moveTo>
                    <a:pt x="1608" y="21"/>
                  </a:moveTo>
                  <a:cubicBezTo>
                    <a:pt x="1608" y="20"/>
                    <a:pt x="1608" y="20"/>
                    <a:pt x="1608" y="20"/>
                  </a:cubicBezTo>
                  <a:cubicBezTo>
                    <a:pt x="1601" y="20"/>
                    <a:pt x="1601" y="20"/>
                    <a:pt x="1601" y="20"/>
                  </a:cubicBezTo>
                  <a:lnTo>
                    <a:pt x="1608" y="21"/>
                  </a:lnTo>
                  <a:close/>
                  <a:moveTo>
                    <a:pt x="928" y="2"/>
                  </a:moveTo>
                  <a:cubicBezTo>
                    <a:pt x="929" y="2"/>
                    <a:pt x="930" y="1"/>
                    <a:pt x="929" y="1"/>
                  </a:cubicBezTo>
                  <a:lnTo>
                    <a:pt x="928" y="2"/>
                  </a:lnTo>
                  <a:close/>
                  <a:moveTo>
                    <a:pt x="897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2" y="6"/>
                    <a:pt x="894" y="6"/>
                    <a:pt x="897" y="6"/>
                  </a:cubicBezTo>
                  <a:close/>
                  <a:moveTo>
                    <a:pt x="956" y="3"/>
                  </a:moveTo>
                  <a:cubicBezTo>
                    <a:pt x="950" y="2"/>
                    <a:pt x="950" y="2"/>
                    <a:pt x="950" y="2"/>
                  </a:cubicBezTo>
                  <a:cubicBezTo>
                    <a:pt x="952" y="3"/>
                    <a:pt x="954" y="3"/>
                    <a:pt x="956" y="3"/>
                  </a:cubicBezTo>
                  <a:close/>
                  <a:moveTo>
                    <a:pt x="1298" y="9"/>
                  </a:moveTo>
                  <a:cubicBezTo>
                    <a:pt x="1312" y="7"/>
                    <a:pt x="1312" y="7"/>
                    <a:pt x="1312" y="7"/>
                  </a:cubicBezTo>
                  <a:cubicBezTo>
                    <a:pt x="1302" y="7"/>
                    <a:pt x="1301" y="8"/>
                    <a:pt x="1298" y="9"/>
                  </a:cubicBezTo>
                  <a:close/>
                  <a:moveTo>
                    <a:pt x="755" y="18"/>
                  </a:moveTo>
                  <a:cubicBezTo>
                    <a:pt x="754" y="18"/>
                    <a:pt x="754" y="18"/>
                    <a:pt x="754" y="18"/>
                  </a:cubicBezTo>
                  <a:cubicBezTo>
                    <a:pt x="752" y="18"/>
                    <a:pt x="752" y="18"/>
                    <a:pt x="755" y="18"/>
                  </a:cubicBezTo>
                  <a:close/>
                  <a:moveTo>
                    <a:pt x="889" y="16"/>
                  </a:moveTo>
                  <a:cubicBezTo>
                    <a:pt x="890" y="16"/>
                    <a:pt x="889" y="16"/>
                    <a:pt x="889" y="16"/>
                  </a:cubicBezTo>
                  <a:cubicBezTo>
                    <a:pt x="887" y="16"/>
                    <a:pt x="887" y="16"/>
                    <a:pt x="887" y="16"/>
                  </a:cubicBezTo>
                  <a:lnTo>
                    <a:pt x="889" y="16"/>
                  </a:lnTo>
                  <a:close/>
                  <a:moveTo>
                    <a:pt x="977" y="4"/>
                  </a:moveTo>
                  <a:cubicBezTo>
                    <a:pt x="978" y="4"/>
                    <a:pt x="978" y="4"/>
                    <a:pt x="978" y="4"/>
                  </a:cubicBezTo>
                  <a:cubicBezTo>
                    <a:pt x="982" y="4"/>
                    <a:pt x="982" y="4"/>
                    <a:pt x="982" y="4"/>
                  </a:cubicBezTo>
                  <a:cubicBezTo>
                    <a:pt x="980" y="3"/>
                    <a:pt x="978" y="3"/>
                    <a:pt x="977" y="4"/>
                  </a:cubicBezTo>
                  <a:close/>
                  <a:moveTo>
                    <a:pt x="712" y="20"/>
                  </a:moveTo>
                  <a:cubicBezTo>
                    <a:pt x="710" y="20"/>
                    <a:pt x="708" y="20"/>
                    <a:pt x="706" y="21"/>
                  </a:cubicBezTo>
                  <a:cubicBezTo>
                    <a:pt x="711" y="21"/>
                    <a:pt x="713" y="20"/>
                    <a:pt x="712" y="20"/>
                  </a:cubicBezTo>
                  <a:close/>
                  <a:moveTo>
                    <a:pt x="890" y="6"/>
                  </a:moveTo>
                  <a:cubicBezTo>
                    <a:pt x="890" y="6"/>
                    <a:pt x="890" y="6"/>
                    <a:pt x="890" y="6"/>
                  </a:cubicBezTo>
                  <a:cubicBezTo>
                    <a:pt x="890" y="6"/>
                    <a:pt x="890" y="6"/>
                    <a:pt x="890" y="6"/>
                  </a:cubicBezTo>
                  <a:close/>
                  <a:moveTo>
                    <a:pt x="934" y="16"/>
                  </a:moveTo>
                  <a:cubicBezTo>
                    <a:pt x="927" y="16"/>
                    <a:pt x="927" y="16"/>
                    <a:pt x="927" y="16"/>
                  </a:cubicBezTo>
                  <a:cubicBezTo>
                    <a:pt x="930" y="16"/>
                    <a:pt x="932" y="16"/>
                    <a:pt x="934" y="16"/>
                  </a:cubicBezTo>
                  <a:close/>
                  <a:moveTo>
                    <a:pt x="1298" y="9"/>
                  </a:moveTo>
                  <a:cubicBezTo>
                    <a:pt x="1294" y="9"/>
                    <a:pt x="1294" y="9"/>
                    <a:pt x="1294" y="9"/>
                  </a:cubicBezTo>
                  <a:cubicBezTo>
                    <a:pt x="1296" y="9"/>
                    <a:pt x="1297" y="9"/>
                    <a:pt x="1298" y="9"/>
                  </a:cubicBezTo>
                  <a:close/>
                  <a:moveTo>
                    <a:pt x="1570" y="17"/>
                  </a:moveTo>
                  <a:cubicBezTo>
                    <a:pt x="1566" y="16"/>
                    <a:pt x="1564" y="17"/>
                    <a:pt x="1564" y="17"/>
                  </a:cubicBezTo>
                  <a:cubicBezTo>
                    <a:pt x="1566" y="17"/>
                    <a:pt x="1568" y="17"/>
                    <a:pt x="1570" y="17"/>
                  </a:cubicBezTo>
                  <a:close/>
                  <a:moveTo>
                    <a:pt x="13" y="36"/>
                  </a:moveTo>
                  <a:cubicBezTo>
                    <a:pt x="11" y="36"/>
                    <a:pt x="11" y="36"/>
                    <a:pt x="11" y="36"/>
                  </a:cubicBezTo>
                  <a:cubicBezTo>
                    <a:pt x="12" y="36"/>
                    <a:pt x="12" y="36"/>
                    <a:pt x="13" y="36"/>
                  </a:cubicBezTo>
                  <a:close/>
                  <a:moveTo>
                    <a:pt x="177" y="22"/>
                  </a:moveTo>
                  <a:cubicBezTo>
                    <a:pt x="178" y="22"/>
                    <a:pt x="179" y="21"/>
                    <a:pt x="179" y="21"/>
                  </a:cubicBezTo>
                  <a:cubicBezTo>
                    <a:pt x="178" y="21"/>
                    <a:pt x="177" y="21"/>
                    <a:pt x="177" y="22"/>
                  </a:cubicBezTo>
                  <a:close/>
                  <a:moveTo>
                    <a:pt x="322" y="32"/>
                  </a:moveTo>
                  <a:cubicBezTo>
                    <a:pt x="350" y="29"/>
                    <a:pt x="350" y="29"/>
                    <a:pt x="350" y="29"/>
                  </a:cubicBezTo>
                  <a:cubicBezTo>
                    <a:pt x="351" y="30"/>
                    <a:pt x="363" y="29"/>
                    <a:pt x="355" y="31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5" y="30"/>
                    <a:pt x="365" y="30"/>
                    <a:pt x="365" y="30"/>
                  </a:cubicBezTo>
                  <a:cubicBezTo>
                    <a:pt x="409" y="30"/>
                    <a:pt x="447" y="22"/>
                    <a:pt x="491" y="25"/>
                  </a:cubicBezTo>
                  <a:cubicBezTo>
                    <a:pt x="490" y="25"/>
                    <a:pt x="490" y="25"/>
                    <a:pt x="490" y="25"/>
                  </a:cubicBezTo>
                  <a:cubicBezTo>
                    <a:pt x="516" y="22"/>
                    <a:pt x="516" y="22"/>
                    <a:pt x="516" y="22"/>
                  </a:cubicBezTo>
                  <a:cubicBezTo>
                    <a:pt x="521" y="22"/>
                    <a:pt x="522" y="24"/>
                    <a:pt x="530" y="24"/>
                  </a:cubicBezTo>
                  <a:cubicBezTo>
                    <a:pt x="526" y="23"/>
                    <a:pt x="545" y="24"/>
                    <a:pt x="550" y="22"/>
                  </a:cubicBezTo>
                  <a:cubicBezTo>
                    <a:pt x="556" y="23"/>
                    <a:pt x="550" y="23"/>
                    <a:pt x="548" y="24"/>
                  </a:cubicBezTo>
                  <a:cubicBezTo>
                    <a:pt x="573" y="25"/>
                    <a:pt x="593" y="22"/>
                    <a:pt x="620" y="22"/>
                  </a:cubicBezTo>
                  <a:cubicBezTo>
                    <a:pt x="593" y="21"/>
                    <a:pt x="593" y="21"/>
                    <a:pt x="574" y="21"/>
                  </a:cubicBezTo>
                  <a:cubicBezTo>
                    <a:pt x="596" y="19"/>
                    <a:pt x="600" y="21"/>
                    <a:pt x="623" y="20"/>
                  </a:cubicBezTo>
                  <a:cubicBezTo>
                    <a:pt x="612" y="21"/>
                    <a:pt x="612" y="21"/>
                    <a:pt x="612" y="21"/>
                  </a:cubicBezTo>
                  <a:cubicBezTo>
                    <a:pt x="624" y="23"/>
                    <a:pt x="648" y="19"/>
                    <a:pt x="652" y="22"/>
                  </a:cubicBezTo>
                  <a:cubicBezTo>
                    <a:pt x="666" y="21"/>
                    <a:pt x="678" y="18"/>
                    <a:pt x="695" y="18"/>
                  </a:cubicBezTo>
                  <a:cubicBezTo>
                    <a:pt x="688" y="21"/>
                    <a:pt x="688" y="21"/>
                    <a:pt x="688" y="21"/>
                  </a:cubicBezTo>
                  <a:cubicBezTo>
                    <a:pt x="703" y="21"/>
                    <a:pt x="703" y="21"/>
                    <a:pt x="703" y="21"/>
                  </a:cubicBezTo>
                  <a:cubicBezTo>
                    <a:pt x="704" y="19"/>
                    <a:pt x="704" y="19"/>
                    <a:pt x="704" y="19"/>
                  </a:cubicBezTo>
                  <a:cubicBezTo>
                    <a:pt x="709" y="19"/>
                    <a:pt x="711" y="19"/>
                    <a:pt x="712" y="20"/>
                  </a:cubicBezTo>
                  <a:cubicBezTo>
                    <a:pt x="722" y="17"/>
                    <a:pt x="737" y="18"/>
                    <a:pt x="752" y="17"/>
                  </a:cubicBezTo>
                  <a:cubicBezTo>
                    <a:pt x="754" y="18"/>
                    <a:pt x="754" y="18"/>
                    <a:pt x="754" y="18"/>
                  </a:cubicBezTo>
                  <a:cubicBezTo>
                    <a:pt x="755" y="17"/>
                    <a:pt x="756" y="17"/>
                    <a:pt x="757" y="17"/>
                  </a:cubicBezTo>
                  <a:cubicBezTo>
                    <a:pt x="760" y="18"/>
                    <a:pt x="771" y="18"/>
                    <a:pt x="772" y="19"/>
                  </a:cubicBezTo>
                  <a:cubicBezTo>
                    <a:pt x="767" y="19"/>
                    <a:pt x="756" y="20"/>
                    <a:pt x="757" y="19"/>
                  </a:cubicBezTo>
                  <a:cubicBezTo>
                    <a:pt x="745" y="21"/>
                    <a:pt x="772" y="20"/>
                    <a:pt x="780" y="20"/>
                  </a:cubicBezTo>
                  <a:cubicBezTo>
                    <a:pt x="771" y="19"/>
                    <a:pt x="782" y="19"/>
                    <a:pt x="787" y="19"/>
                  </a:cubicBezTo>
                  <a:cubicBezTo>
                    <a:pt x="788" y="19"/>
                    <a:pt x="786" y="19"/>
                    <a:pt x="785" y="19"/>
                  </a:cubicBezTo>
                  <a:cubicBezTo>
                    <a:pt x="800" y="20"/>
                    <a:pt x="805" y="16"/>
                    <a:pt x="815" y="19"/>
                  </a:cubicBezTo>
                  <a:cubicBezTo>
                    <a:pt x="818" y="17"/>
                    <a:pt x="818" y="17"/>
                    <a:pt x="818" y="17"/>
                  </a:cubicBezTo>
                  <a:cubicBezTo>
                    <a:pt x="829" y="18"/>
                    <a:pt x="829" y="18"/>
                    <a:pt x="829" y="18"/>
                  </a:cubicBezTo>
                  <a:cubicBezTo>
                    <a:pt x="830" y="15"/>
                    <a:pt x="846" y="18"/>
                    <a:pt x="847" y="15"/>
                  </a:cubicBezTo>
                  <a:cubicBezTo>
                    <a:pt x="861" y="15"/>
                    <a:pt x="846" y="17"/>
                    <a:pt x="850" y="16"/>
                  </a:cubicBezTo>
                  <a:cubicBezTo>
                    <a:pt x="863" y="17"/>
                    <a:pt x="884" y="14"/>
                    <a:pt x="889" y="16"/>
                  </a:cubicBezTo>
                  <a:cubicBezTo>
                    <a:pt x="899" y="14"/>
                    <a:pt x="911" y="15"/>
                    <a:pt x="920" y="15"/>
                  </a:cubicBezTo>
                  <a:cubicBezTo>
                    <a:pt x="921" y="16"/>
                    <a:pt x="921" y="16"/>
                    <a:pt x="921" y="16"/>
                  </a:cubicBezTo>
                  <a:cubicBezTo>
                    <a:pt x="925" y="16"/>
                    <a:pt x="931" y="15"/>
                    <a:pt x="936" y="15"/>
                  </a:cubicBezTo>
                  <a:cubicBezTo>
                    <a:pt x="936" y="15"/>
                    <a:pt x="935" y="16"/>
                    <a:pt x="934" y="16"/>
                  </a:cubicBezTo>
                  <a:cubicBezTo>
                    <a:pt x="952" y="15"/>
                    <a:pt x="966" y="15"/>
                    <a:pt x="981" y="15"/>
                  </a:cubicBezTo>
                  <a:cubicBezTo>
                    <a:pt x="980" y="16"/>
                    <a:pt x="980" y="16"/>
                    <a:pt x="971" y="17"/>
                  </a:cubicBezTo>
                  <a:cubicBezTo>
                    <a:pt x="985" y="18"/>
                    <a:pt x="1008" y="15"/>
                    <a:pt x="1029" y="16"/>
                  </a:cubicBezTo>
                  <a:cubicBezTo>
                    <a:pt x="1028" y="16"/>
                    <a:pt x="1028" y="16"/>
                    <a:pt x="1028" y="16"/>
                  </a:cubicBezTo>
                  <a:cubicBezTo>
                    <a:pt x="1039" y="15"/>
                    <a:pt x="1039" y="15"/>
                    <a:pt x="1039" y="15"/>
                  </a:cubicBezTo>
                  <a:cubicBezTo>
                    <a:pt x="1037" y="16"/>
                    <a:pt x="1039" y="16"/>
                    <a:pt x="1039" y="17"/>
                  </a:cubicBezTo>
                  <a:cubicBezTo>
                    <a:pt x="1059" y="17"/>
                    <a:pt x="1084" y="17"/>
                    <a:pt x="1094" y="15"/>
                  </a:cubicBezTo>
                  <a:cubicBezTo>
                    <a:pt x="1089" y="15"/>
                    <a:pt x="1103" y="16"/>
                    <a:pt x="1092" y="17"/>
                  </a:cubicBezTo>
                  <a:cubicBezTo>
                    <a:pt x="1112" y="16"/>
                    <a:pt x="1138" y="16"/>
                    <a:pt x="1161" y="16"/>
                  </a:cubicBezTo>
                  <a:cubicBezTo>
                    <a:pt x="1161" y="16"/>
                    <a:pt x="1161" y="16"/>
                    <a:pt x="1161" y="16"/>
                  </a:cubicBezTo>
                  <a:cubicBezTo>
                    <a:pt x="1170" y="15"/>
                    <a:pt x="1170" y="15"/>
                    <a:pt x="1170" y="15"/>
                  </a:cubicBezTo>
                  <a:cubicBezTo>
                    <a:pt x="1171" y="16"/>
                    <a:pt x="1171" y="16"/>
                    <a:pt x="1171" y="16"/>
                  </a:cubicBezTo>
                  <a:cubicBezTo>
                    <a:pt x="1164" y="16"/>
                    <a:pt x="1164" y="16"/>
                    <a:pt x="1164" y="16"/>
                  </a:cubicBezTo>
                  <a:cubicBezTo>
                    <a:pt x="1173" y="16"/>
                    <a:pt x="1182" y="16"/>
                    <a:pt x="1189" y="15"/>
                  </a:cubicBezTo>
                  <a:cubicBezTo>
                    <a:pt x="1190" y="15"/>
                    <a:pt x="1193" y="17"/>
                    <a:pt x="1198" y="17"/>
                  </a:cubicBezTo>
                  <a:cubicBezTo>
                    <a:pt x="1198" y="15"/>
                    <a:pt x="1224" y="19"/>
                    <a:pt x="1235" y="17"/>
                  </a:cubicBezTo>
                  <a:cubicBezTo>
                    <a:pt x="1237" y="18"/>
                    <a:pt x="1231" y="17"/>
                    <a:pt x="1235" y="18"/>
                  </a:cubicBezTo>
                  <a:cubicBezTo>
                    <a:pt x="1263" y="18"/>
                    <a:pt x="1304" y="17"/>
                    <a:pt x="1338" y="19"/>
                  </a:cubicBezTo>
                  <a:cubicBezTo>
                    <a:pt x="1340" y="16"/>
                    <a:pt x="1369" y="17"/>
                    <a:pt x="1387" y="16"/>
                  </a:cubicBezTo>
                  <a:cubicBezTo>
                    <a:pt x="1391" y="18"/>
                    <a:pt x="1376" y="17"/>
                    <a:pt x="1372" y="18"/>
                  </a:cubicBezTo>
                  <a:cubicBezTo>
                    <a:pt x="1382" y="18"/>
                    <a:pt x="1374" y="20"/>
                    <a:pt x="1392" y="19"/>
                  </a:cubicBezTo>
                  <a:cubicBezTo>
                    <a:pt x="1391" y="19"/>
                    <a:pt x="1392" y="20"/>
                    <a:pt x="1388" y="20"/>
                  </a:cubicBezTo>
                  <a:cubicBezTo>
                    <a:pt x="1398" y="20"/>
                    <a:pt x="1386" y="17"/>
                    <a:pt x="1401" y="18"/>
                  </a:cubicBezTo>
                  <a:cubicBezTo>
                    <a:pt x="1402" y="20"/>
                    <a:pt x="1402" y="20"/>
                    <a:pt x="1402" y="20"/>
                  </a:cubicBezTo>
                  <a:cubicBezTo>
                    <a:pt x="1411" y="18"/>
                    <a:pt x="1411" y="18"/>
                    <a:pt x="1411" y="18"/>
                  </a:cubicBezTo>
                  <a:cubicBezTo>
                    <a:pt x="1443" y="19"/>
                    <a:pt x="1471" y="19"/>
                    <a:pt x="1499" y="21"/>
                  </a:cubicBezTo>
                  <a:cubicBezTo>
                    <a:pt x="1500" y="21"/>
                    <a:pt x="1500" y="20"/>
                    <a:pt x="1496" y="20"/>
                  </a:cubicBezTo>
                  <a:cubicBezTo>
                    <a:pt x="1509" y="20"/>
                    <a:pt x="1524" y="18"/>
                    <a:pt x="1538" y="20"/>
                  </a:cubicBezTo>
                  <a:cubicBezTo>
                    <a:pt x="1534" y="21"/>
                    <a:pt x="1534" y="21"/>
                    <a:pt x="1534" y="21"/>
                  </a:cubicBezTo>
                  <a:cubicBezTo>
                    <a:pt x="1557" y="22"/>
                    <a:pt x="1558" y="20"/>
                    <a:pt x="1585" y="20"/>
                  </a:cubicBezTo>
                  <a:cubicBezTo>
                    <a:pt x="1579" y="20"/>
                    <a:pt x="1565" y="20"/>
                    <a:pt x="1563" y="19"/>
                  </a:cubicBezTo>
                  <a:cubicBezTo>
                    <a:pt x="1566" y="18"/>
                    <a:pt x="1580" y="18"/>
                    <a:pt x="1584" y="19"/>
                  </a:cubicBezTo>
                  <a:cubicBezTo>
                    <a:pt x="1582" y="17"/>
                    <a:pt x="1582" y="17"/>
                    <a:pt x="1582" y="17"/>
                  </a:cubicBezTo>
                  <a:cubicBezTo>
                    <a:pt x="1578" y="18"/>
                    <a:pt x="1568" y="18"/>
                    <a:pt x="1560" y="18"/>
                  </a:cubicBezTo>
                  <a:cubicBezTo>
                    <a:pt x="1562" y="18"/>
                    <a:pt x="1563" y="18"/>
                    <a:pt x="1564" y="17"/>
                  </a:cubicBezTo>
                  <a:cubicBezTo>
                    <a:pt x="1557" y="18"/>
                    <a:pt x="1547" y="17"/>
                    <a:pt x="1538" y="18"/>
                  </a:cubicBezTo>
                  <a:cubicBezTo>
                    <a:pt x="1552" y="18"/>
                    <a:pt x="1552" y="18"/>
                    <a:pt x="1552" y="18"/>
                  </a:cubicBezTo>
                  <a:cubicBezTo>
                    <a:pt x="1546" y="20"/>
                    <a:pt x="1528" y="17"/>
                    <a:pt x="1523" y="18"/>
                  </a:cubicBezTo>
                  <a:cubicBezTo>
                    <a:pt x="1523" y="16"/>
                    <a:pt x="1531" y="17"/>
                    <a:pt x="1523" y="15"/>
                  </a:cubicBezTo>
                  <a:cubicBezTo>
                    <a:pt x="1500" y="14"/>
                    <a:pt x="1509" y="17"/>
                    <a:pt x="1487" y="18"/>
                  </a:cubicBezTo>
                  <a:cubicBezTo>
                    <a:pt x="1491" y="18"/>
                    <a:pt x="1491" y="18"/>
                    <a:pt x="1491" y="18"/>
                  </a:cubicBezTo>
                  <a:cubicBezTo>
                    <a:pt x="1484" y="18"/>
                    <a:pt x="1479" y="20"/>
                    <a:pt x="1469" y="18"/>
                  </a:cubicBezTo>
                  <a:cubicBezTo>
                    <a:pt x="1469" y="17"/>
                    <a:pt x="1476" y="17"/>
                    <a:pt x="1480" y="17"/>
                  </a:cubicBezTo>
                  <a:cubicBezTo>
                    <a:pt x="1478" y="16"/>
                    <a:pt x="1468" y="19"/>
                    <a:pt x="1460" y="17"/>
                  </a:cubicBezTo>
                  <a:cubicBezTo>
                    <a:pt x="1467" y="16"/>
                    <a:pt x="1484" y="16"/>
                    <a:pt x="1495" y="16"/>
                  </a:cubicBezTo>
                  <a:cubicBezTo>
                    <a:pt x="1494" y="16"/>
                    <a:pt x="1494" y="15"/>
                    <a:pt x="1496" y="14"/>
                  </a:cubicBezTo>
                  <a:cubicBezTo>
                    <a:pt x="1461" y="15"/>
                    <a:pt x="1423" y="16"/>
                    <a:pt x="1389" y="14"/>
                  </a:cubicBezTo>
                  <a:cubicBezTo>
                    <a:pt x="1407" y="13"/>
                    <a:pt x="1381" y="14"/>
                    <a:pt x="1386" y="12"/>
                  </a:cubicBezTo>
                  <a:cubicBezTo>
                    <a:pt x="1383" y="13"/>
                    <a:pt x="1372" y="12"/>
                    <a:pt x="1363" y="12"/>
                  </a:cubicBezTo>
                  <a:cubicBezTo>
                    <a:pt x="1359" y="10"/>
                    <a:pt x="1382" y="11"/>
                    <a:pt x="1374" y="10"/>
                  </a:cubicBezTo>
                  <a:cubicBezTo>
                    <a:pt x="1356" y="10"/>
                    <a:pt x="1331" y="13"/>
                    <a:pt x="1308" y="12"/>
                  </a:cubicBezTo>
                  <a:cubicBezTo>
                    <a:pt x="1310" y="11"/>
                    <a:pt x="1315" y="11"/>
                    <a:pt x="1316" y="11"/>
                  </a:cubicBezTo>
                  <a:cubicBezTo>
                    <a:pt x="1300" y="11"/>
                    <a:pt x="1280" y="14"/>
                    <a:pt x="1270" y="12"/>
                  </a:cubicBezTo>
                  <a:cubicBezTo>
                    <a:pt x="1277" y="11"/>
                    <a:pt x="1286" y="10"/>
                    <a:pt x="1294" y="9"/>
                  </a:cubicBezTo>
                  <a:cubicBezTo>
                    <a:pt x="1292" y="9"/>
                    <a:pt x="1289" y="9"/>
                    <a:pt x="1285" y="8"/>
                  </a:cubicBezTo>
                  <a:cubicBezTo>
                    <a:pt x="1291" y="7"/>
                    <a:pt x="1291" y="7"/>
                    <a:pt x="1291" y="7"/>
                  </a:cubicBezTo>
                  <a:cubicBezTo>
                    <a:pt x="1272" y="6"/>
                    <a:pt x="1276" y="10"/>
                    <a:pt x="1266" y="11"/>
                  </a:cubicBezTo>
                  <a:cubicBezTo>
                    <a:pt x="1254" y="9"/>
                    <a:pt x="1254" y="9"/>
                    <a:pt x="1254" y="9"/>
                  </a:cubicBezTo>
                  <a:cubicBezTo>
                    <a:pt x="1233" y="8"/>
                    <a:pt x="1214" y="9"/>
                    <a:pt x="1200" y="11"/>
                  </a:cubicBezTo>
                  <a:cubicBezTo>
                    <a:pt x="1196" y="11"/>
                    <a:pt x="1181" y="10"/>
                    <a:pt x="1187" y="9"/>
                  </a:cubicBezTo>
                  <a:cubicBezTo>
                    <a:pt x="1198" y="7"/>
                    <a:pt x="1202" y="6"/>
                    <a:pt x="1224" y="6"/>
                  </a:cubicBezTo>
                  <a:cubicBezTo>
                    <a:pt x="1226" y="7"/>
                    <a:pt x="1208" y="7"/>
                    <a:pt x="1214" y="7"/>
                  </a:cubicBezTo>
                  <a:cubicBezTo>
                    <a:pt x="1223" y="7"/>
                    <a:pt x="1238" y="9"/>
                    <a:pt x="1245" y="7"/>
                  </a:cubicBezTo>
                  <a:cubicBezTo>
                    <a:pt x="1223" y="7"/>
                    <a:pt x="1223" y="7"/>
                    <a:pt x="1223" y="7"/>
                  </a:cubicBezTo>
                  <a:cubicBezTo>
                    <a:pt x="1223" y="5"/>
                    <a:pt x="1232" y="7"/>
                    <a:pt x="1236" y="6"/>
                  </a:cubicBezTo>
                  <a:cubicBezTo>
                    <a:pt x="1230" y="4"/>
                    <a:pt x="1217" y="6"/>
                    <a:pt x="1208" y="5"/>
                  </a:cubicBezTo>
                  <a:cubicBezTo>
                    <a:pt x="1210" y="5"/>
                    <a:pt x="1210" y="5"/>
                    <a:pt x="1210" y="5"/>
                  </a:cubicBezTo>
                  <a:cubicBezTo>
                    <a:pt x="1192" y="5"/>
                    <a:pt x="1194" y="5"/>
                    <a:pt x="1176" y="5"/>
                  </a:cubicBezTo>
                  <a:cubicBezTo>
                    <a:pt x="1175" y="7"/>
                    <a:pt x="1182" y="7"/>
                    <a:pt x="1190" y="8"/>
                  </a:cubicBezTo>
                  <a:cubicBezTo>
                    <a:pt x="1161" y="7"/>
                    <a:pt x="1122" y="11"/>
                    <a:pt x="1093" y="7"/>
                  </a:cubicBezTo>
                  <a:cubicBezTo>
                    <a:pt x="1110" y="5"/>
                    <a:pt x="1110" y="5"/>
                    <a:pt x="1110" y="5"/>
                  </a:cubicBezTo>
                  <a:cubicBezTo>
                    <a:pt x="1099" y="5"/>
                    <a:pt x="1080" y="7"/>
                    <a:pt x="1081" y="4"/>
                  </a:cubicBezTo>
                  <a:cubicBezTo>
                    <a:pt x="1094" y="5"/>
                    <a:pt x="1088" y="3"/>
                    <a:pt x="1095" y="3"/>
                  </a:cubicBezTo>
                  <a:cubicBezTo>
                    <a:pt x="1096" y="3"/>
                    <a:pt x="1096" y="3"/>
                    <a:pt x="1096" y="3"/>
                  </a:cubicBezTo>
                  <a:cubicBezTo>
                    <a:pt x="1097" y="3"/>
                    <a:pt x="1102" y="3"/>
                    <a:pt x="1099" y="2"/>
                  </a:cubicBezTo>
                  <a:cubicBezTo>
                    <a:pt x="1089" y="4"/>
                    <a:pt x="1074" y="4"/>
                    <a:pt x="1064" y="5"/>
                  </a:cubicBezTo>
                  <a:cubicBezTo>
                    <a:pt x="1068" y="4"/>
                    <a:pt x="1058" y="3"/>
                    <a:pt x="1057" y="3"/>
                  </a:cubicBezTo>
                  <a:cubicBezTo>
                    <a:pt x="1047" y="3"/>
                    <a:pt x="1057" y="4"/>
                    <a:pt x="1058" y="5"/>
                  </a:cubicBezTo>
                  <a:cubicBezTo>
                    <a:pt x="1052" y="5"/>
                    <a:pt x="1044" y="6"/>
                    <a:pt x="1039" y="5"/>
                  </a:cubicBezTo>
                  <a:cubicBezTo>
                    <a:pt x="1031" y="4"/>
                    <a:pt x="1049" y="4"/>
                    <a:pt x="1051" y="3"/>
                  </a:cubicBezTo>
                  <a:cubicBezTo>
                    <a:pt x="1020" y="5"/>
                    <a:pt x="1020" y="5"/>
                    <a:pt x="1020" y="5"/>
                  </a:cubicBezTo>
                  <a:cubicBezTo>
                    <a:pt x="1021" y="4"/>
                    <a:pt x="1021" y="4"/>
                    <a:pt x="1021" y="4"/>
                  </a:cubicBezTo>
                  <a:cubicBezTo>
                    <a:pt x="1019" y="5"/>
                    <a:pt x="1014" y="5"/>
                    <a:pt x="1011" y="5"/>
                  </a:cubicBezTo>
                  <a:cubicBezTo>
                    <a:pt x="1008" y="4"/>
                    <a:pt x="1015" y="4"/>
                    <a:pt x="1020" y="4"/>
                  </a:cubicBezTo>
                  <a:cubicBezTo>
                    <a:pt x="1004" y="2"/>
                    <a:pt x="991" y="7"/>
                    <a:pt x="978" y="4"/>
                  </a:cubicBezTo>
                  <a:cubicBezTo>
                    <a:pt x="969" y="5"/>
                    <a:pt x="969" y="5"/>
                    <a:pt x="969" y="5"/>
                  </a:cubicBezTo>
                  <a:cubicBezTo>
                    <a:pt x="968" y="4"/>
                    <a:pt x="966" y="4"/>
                    <a:pt x="968" y="4"/>
                  </a:cubicBezTo>
                  <a:cubicBezTo>
                    <a:pt x="959" y="5"/>
                    <a:pt x="959" y="5"/>
                    <a:pt x="959" y="5"/>
                  </a:cubicBezTo>
                  <a:cubicBezTo>
                    <a:pt x="943" y="6"/>
                    <a:pt x="955" y="3"/>
                    <a:pt x="949" y="2"/>
                  </a:cubicBezTo>
                  <a:cubicBezTo>
                    <a:pt x="950" y="2"/>
                    <a:pt x="950" y="2"/>
                    <a:pt x="950" y="2"/>
                  </a:cubicBezTo>
                  <a:cubicBezTo>
                    <a:pt x="945" y="2"/>
                    <a:pt x="941" y="1"/>
                    <a:pt x="945" y="1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8" y="2"/>
                    <a:pt x="928" y="2"/>
                    <a:pt x="928" y="2"/>
                  </a:cubicBezTo>
                  <a:cubicBezTo>
                    <a:pt x="921" y="4"/>
                    <a:pt x="896" y="4"/>
                    <a:pt x="896" y="7"/>
                  </a:cubicBezTo>
                  <a:cubicBezTo>
                    <a:pt x="891" y="7"/>
                    <a:pt x="888" y="6"/>
                    <a:pt x="890" y="6"/>
                  </a:cubicBezTo>
                  <a:cubicBezTo>
                    <a:pt x="877" y="6"/>
                    <a:pt x="893" y="4"/>
                    <a:pt x="872" y="4"/>
                  </a:cubicBezTo>
                  <a:cubicBezTo>
                    <a:pt x="872" y="4"/>
                    <a:pt x="874" y="4"/>
                    <a:pt x="877" y="4"/>
                  </a:cubicBezTo>
                  <a:cubicBezTo>
                    <a:pt x="872" y="3"/>
                    <a:pt x="870" y="4"/>
                    <a:pt x="869" y="4"/>
                  </a:cubicBezTo>
                  <a:cubicBezTo>
                    <a:pt x="869" y="4"/>
                    <a:pt x="869" y="3"/>
                    <a:pt x="867" y="3"/>
                  </a:cubicBezTo>
                  <a:cubicBezTo>
                    <a:pt x="867" y="4"/>
                    <a:pt x="859" y="4"/>
                    <a:pt x="854" y="4"/>
                  </a:cubicBezTo>
                  <a:cubicBezTo>
                    <a:pt x="861" y="2"/>
                    <a:pt x="861" y="2"/>
                    <a:pt x="861" y="2"/>
                  </a:cubicBezTo>
                  <a:cubicBezTo>
                    <a:pt x="857" y="3"/>
                    <a:pt x="853" y="3"/>
                    <a:pt x="845" y="3"/>
                  </a:cubicBezTo>
                  <a:cubicBezTo>
                    <a:pt x="850" y="1"/>
                    <a:pt x="850" y="1"/>
                    <a:pt x="850" y="1"/>
                  </a:cubicBezTo>
                  <a:cubicBezTo>
                    <a:pt x="836" y="2"/>
                    <a:pt x="849" y="4"/>
                    <a:pt x="832" y="3"/>
                  </a:cubicBezTo>
                  <a:cubicBezTo>
                    <a:pt x="848" y="4"/>
                    <a:pt x="848" y="4"/>
                    <a:pt x="848" y="4"/>
                  </a:cubicBezTo>
                  <a:cubicBezTo>
                    <a:pt x="830" y="5"/>
                    <a:pt x="836" y="7"/>
                    <a:pt x="828" y="8"/>
                  </a:cubicBezTo>
                  <a:cubicBezTo>
                    <a:pt x="809" y="10"/>
                    <a:pt x="786" y="7"/>
                    <a:pt x="771" y="11"/>
                  </a:cubicBezTo>
                  <a:cubicBezTo>
                    <a:pt x="769" y="9"/>
                    <a:pt x="772" y="9"/>
                    <a:pt x="766" y="8"/>
                  </a:cubicBezTo>
                  <a:cubicBezTo>
                    <a:pt x="778" y="7"/>
                    <a:pt x="784" y="7"/>
                    <a:pt x="790" y="5"/>
                  </a:cubicBezTo>
                  <a:cubicBezTo>
                    <a:pt x="813" y="3"/>
                    <a:pt x="796" y="10"/>
                    <a:pt x="821" y="7"/>
                  </a:cubicBezTo>
                  <a:cubicBezTo>
                    <a:pt x="820" y="5"/>
                    <a:pt x="812" y="5"/>
                    <a:pt x="805" y="6"/>
                  </a:cubicBezTo>
                  <a:cubicBezTo>
                    <a:pt x="804" y="5"/>
                    <a:pt x="813" y="4"/>
                    <a:pt x="818" y="3"/>
                  </a:cubicBezTo>
                  <a:cubicBezTo>
                    <a:pt x="804" y="4"/>
                    <a:pt x="783" y="2"/>
                    <a:pt x="774" y="2"/>
                  </a:cubicBezTo>
                  <a:cubicBezTo>
                    <a:pt x="769" y="3"/>
                    <a:pt x="758" y="4"/>
                    <a:pt x="753" y="4"/>
                  </a:cubicBezTo>
                  <a:cubicBezTo>
                    <a:pt x="754" y="5"/>
                    <a:pt x="731" y="6"/>
                    <a:pt x="738" y="8"/>
                  </a:cubicBezTo>
                  <a:cubicBezTo>
                    <a:pt x="722" y="9"/>
                    <a:pt x="728" y="5"/>
                    <a:pt x="713" y="8"/>
                  </a:cubicBezTo>
                  <a:cubicBezTo>
                    <a:pt x="719" y="6"/>
                    <a:pt x="703" y="7"/>
                    <a:pt x="709" y="5"/>
                  </a:cubicBezTo>
                  <a:cubicBezTo>
                    <a:pt x="715" y="7"/>
                    <a:pt x="731" y="4"/>
                    <a:pt x="739" y="3"/>
                  </a:cubicBezTo>
                  <a:cubicBezTo>
                    <a:pt x="717" y="2"/>
                    <a:pt x="717" y="2"/>
                    <a:pt x="717" y="2"/>
                  </a:cubicBezTo>
                  <a:cubicBezTo>
                    <a:pt x="722" y="2"/>
                    <a:pt x="714" y="3"/>
                    <a:pt x="711" y="4"/>
                  </a:cubicBezTo>
                  <a:cubicBezTo>
                    <a:pt x="708" y="2"/>
                    <a:pt x="708" y="2"/>
                    <a:pt x="708" y="2"/>
                  </a:cubicBezTo>
                  <a:cubicBezTo>
                    <a:pt x="705" y="6"/>
                    <a:pt x="669" y="0"/>
                    <a:pt x="657" y="5"/>
                  </a:cubicBezTo>
                  <a:cubicBezTo>
                    <a:pt x="664" y="4"/>
                    <a:pt x="670" y="5"/>
                    <a:pt x="674" y="3"/>
                  </a:cubicBezTo>
                  <a:cubicBezTo>
                    <a:pt x="687" y="4"/>
                    <a:pt x="671" y="6"/>
                    <a:pt x="677" y="7"/>
                  </a:cubicBezTo>
                  <a:cubicBezTo>
                    <a:pt x="657" y="9"/>
                    <a:pt x="626" y="7"/>
                    <a:pt x="604" y="10"/>
                  </a:cubicBezTo>
                  <a:cubicBezTo>
                    <a:pt x="608" y="9"/>
                    <a:pt x="618" y="9"/>
                    <a:pt x="619" y="8"/>
                  </a:cubicBezTo>
                  <a:cubicBezTo>
                    <a:pt x="602" y="7"/>
                    <a:pt x="583" y="11"/>
                    <a:pt x="564" y="13"/>
                  </a:cubicBezTo>
                  <a:cubicBezTo>
                    <a:pt x="567" y="11"/>
                    <a:pt x="567" y="11"/>
                    <a:pt x="567" y="11"/>
                  </a:cubicBezTo>
                  <a:cubicBezTo>
                    <a:pt x="551" y="13"/>
                    <a:pt x="561" y="10"/>
                    <a:pt x="544" y="11"/>
                  </a:cubicBezTo>
                  <a:cubicBezTo>
                    <a:pt x="544" y="11"/>
                    <a:pt x="547" y="12"/>
                    <a:pt x="543" y="12"/>
                  </a:cubicBezTo>
                  <a:cubicBezTo>
                    <a:pt x="529" y="12"/>
                    <a:pt x="541" y="10"/>
                    <a:pt x="532" y="10"/>
                  </a:cubicBezTo>
                  <a:cubicBezTo>
                    <a:pt x="515" y="14"/>
                    <a:pt x="524" y="9"/>
                    <a:pt x="502" y="11"/>
                  </a:cubicBezTo>
                  <a:cubicBezTo>
                    <a:pt x="503" y="10"/>
                    <a:pt x="503" y="10"/>
                    <a:pt x="503" y="10"/>
                  </a:cubicBezTo>
                  <a:cubicBezTo>
                    <a:pt x="486" y="12"/>
                    <a:pt x="463" y="10"/>
                    <a:pt x="445" y="10"/>
                  </a:cubicBezTo>
                  <a:cubicBezTo>
                    <a:pt x="446" y="10"/>
                    <a:pt x="460" y="9"/>
                    <a:pt x="459" y="11"/>
                  </a:cubicBezTo>
                  <a:cubicBezTo>
                    <a:pt x="435" y="12"/>
                    <a:pt x="435" y="12"/>
                    <a:pt x="435" y="12"/>
                  </a:cubicBezTo>
                  <a:cubicBezTo>
                    <a:pt x="434" y="12"/>
                    <a:pt x="424" y="12"/>
                    <a:pt x="430" y="11"/>
                  </a:cubicBezTo>
                  <a:cubicBezTo>
                    <a:pt x="433" y="11"/>
                    <a:pt x="436" y="11"/>
                    <a:pt x="438" y="11"/>
                  </a:cubicBezTo>
                  <a:cubicBezTo>
                    <a:pt x="435" y="10"/>
                    <a:pt x="435" y="10"/>
                    <a:pt x="435" y="10"/>
                  </a:cubicBezTo>
                  <a:cubicBezTo>
                    <a:pt x="413" y="12"/>
                    <a:pt x="437" y="13"/>
                    <a:pt x="437" y="15"/>
                  </a:cubicBezTo>
                  <a:cubicBezTo>
                    <a:pt x="425" y="14"/>
                    <a:pt x="421" y="16"/>
                    <a:pt x="413" y="16"/>
                  </a:cubicBezTo>
                  <a:cubicBezTo>
                    <a:pt x="409" y="15"/>
                    <a:pt x="428" y="14"/>
                    <a:pt x="418" y="13"/>
                  </a:cubicBezTo>
                  <a:cubicBezTo>
                    <a:pt x="411" y="12"/>
                    <a:pt x="388" y="14"/>
                    <a:pt x="380" y="16"/>
                  </a:cubicBezTo>
                  <a:cubicBezTo>
                    <a:pt x="369" y="12"/>
                    <a:pt x="335" y="17"/>
                    <a:pt x="335" y="14"/>
                  </a:cubicBezTo>
                  <a:cubicBezTo>
                    <a:pt x="335" y="14"/>
                    <a:pt x="331" y="15"/>
                    <a:pt x="326" y="15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13" y="14"/>
                    <a:pt x="313" y="18"/>
                    <a:pt x="303" y="18"/>
                  </a:cubicBezTo>
                  <a:cubicBezTo>
                    <a:pt x="303" y="17"/>
                    <a:pt x="306" y="17"/>
                    <a:pt x="308" y="16"/>
                  </a:cubicBezTo>
                  <a:cubicBezTo>
                    <a:pt x="286" y="16"/>
                    <a:pt x="274" y="21"/>
                    <a:pt x="253" y="20"/>
                  </a:cubicBezTo>
                  <a:cubicBezTo>
                    <a:pt x="253" y="20"/>
                    <a:pt x="254" y="20"/>
                    <a:pt x="256" y="20"/>
                  </a:cubicBezTo>
                  <a:cubicBezTo>
                    <a:pt x="257" y="19"/>
                    <a:pt x="253" y="19"/>
                    <a:pt x="246" y="21"/>
                  </a:cubicBezTo>
                  <a:cubicBezTo>
                    <a:pt x="254" y="21"/>
                    <a:pt x="254" y="21"/>
                    <a:pt x="254" y="21"/>
                  </a:cubicBezTo>
                  <a:cubicBezTo>
                    <a:pt x="243" y="26"/>
                    <a:pt x="224" y="21"/>
                    <a:pt x="206" y="23"/>
                  </a:cubicBezTo>
                  <a:cubicBezTo>
                    <a:pt x="207" y="23"/>
                    <a:pt x="221" y="22"/>
                    <a:pt x="214" y="21"/>
                  </a:cubicBezTo>
                  <a:cubicBezTo>
                    <a:pt x="202" y="22"/>
                    <a:pt x="203" y="26"/>
                    <a:pt x="189" y="25"/>
                  </a:cubicBezTo>
                  <a:cubicBezTo>
                    <a:pt x="196" y="24"/>
                    <a:pt x="194" y="22"/>
                    <a:pt x="199" y="21"/>
                  </a:cubicBezTo>
                  <a:cubicBezTo>
                    <a:pt x="190" y="22"/>
                    <a:pt x="184" y="21"/>
                    <a:pt x="181" y="23"/>
                  </a:cubicBezTo>
                  <a:cubicBezTo>
                    <a:pt x="178" y="23"/>
                    <a:pt x="177" y="22"/>
                    <a:pt x="177" y="22"/>
                  </a:cubicBezTo>
                  <a:cubicBezTo>
                    <a:pt x="171" y="23"/>
                    <a:pt x="162" y="23"/>
                    <a:pt x="156" y="23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46" y="27"/>
                    <a:pt x="139" y="24"/>
                    <a:pt x="124" y="25"/>
                  </a:cubicBezTo>
                  <a:cubicBezTo>
                    <a:pt x="126" y="24"/>
                    <a:pt x="126" y="24"/>
                    <a:pt x="126" y="24"/>
                  </a:cubicBezTo>
                  <a:cubicBezTo>
                    <a:pt x="120" y="25"/>
                    <a:pt x="111" y="26"/>
                    <a:pt x="100" y="26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97" y="26"/>
                    <a:pt x="80" y="25"/>
                    <a:pt x="73" y="27"/>
                  </a:cubicBezTo>
                  <a:cubicBezTo>
                    <a:pt x="70" y="27"/>
                    <a:pt x="81" y="24"/>
                    <a:pt x="67" y="25"/>
                  </a:cubicBezTo>
                  <a:cubicBezTo>
                    <a:pt x="64" y="26"/>
                    <a:pt x="53" y="28"/>
                    <a:pt x="49" y="27"/>
                  </a:cubicBezTo>
                  <a:cubicBezTo>
                    <a:pt x="49" y="27"/>
                    <a:pt x="51" y="26"/>
                    <a:pt x="55" y="26"/>
                  </a:cubicBezTo>
                  <a:cubicBezTo>
                    <a:pt x="57" y="26"/>
                    <a:pt x="55" y="26"/>
                    <a:pt x="55" y="27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8" y="25"/>
                    <a:pt x="51" y="27"/>
                    <a:pt x="39" y="27"/>
                  </a:cubicBezTo>
                  <a:cubicBezTo>
                    <a:pt x="37" y="27"/>
                    <a:pt x="43" y="26"/>
                    <a:pt x="45" y="25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2"/>
                    <a:pt x="6" y="32"/>
                    <a:pt x="2" y="33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4" y="33"/>
                    <a:pt x="9" y="35"/>
                    <a:pt x="3" y="36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5"/>
                    <a:pt x="13" y="35"/>
                    <a:pt x="13" y="36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0" y="39"/>
                    <a:pt x="41" y="36"/>
                    <a:pt x="19" y="39"/>
                  </a:cubicBezTo>
                  <a:cubicBezTo>
                    <a:pt x="25" y="39"/>
                    <a:pt x="31" y="37"/>
                    <a:pt x="34" y="36"/>
                  </a:cubicBezTo>
                  <a:cubicBezTo>
                    <a:pt x="44" y="35"/>
                    <a:pt x="42" y="36"/>
                    <a:pt x="46" y="36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54" y="36"/>
                    <a:pt x="29" y="41"/>
                    <a:pt x="46" y="40"/>
                  </a:cubicBezTo>
                  <a:cubicBezTo>
                    <a:pt x="65" y="38"/>
                    <a:pt x="77" y="41"/>
                    <a:pt x="87" y="41"/>
                  </a:cubicBezTo>
                  <a:cubicBezTo>
                    <a:pt x="107" y="39"/>
                    <a:pt x="79" y="39"/>
                    <a:pt x="92" y="38"/>
                  </a:cubicBezTo>
                  <a:cubicBezTo>
                    <a:pt x="103" y="37"/>
                    <a:pt x="97" y="38"/>
                    <a:pt x="104" y="38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21" y="35"/>
                    <a:pt x="109" y="38"/>
                    <a:pt x="117" y="36"/>
                  </a:cubicBezTo>
                  <a:cubicBezTo>
                    <a:pt x="127" y="37"/>
                    <a:pt x="113" y="37"/>
                    <a:pt x="111" y="39"/>
                  </a:cubicBezTo>
                  <a:cubicBezTo>
                    <a:pt x="113" y="39"/>
                    <a:pt x="124" y="37"/>
                    <a:pt x="129" y="37"/>
                  </a:cubicBezTo>
                  <a:cubicBezTo>
                    <a:pt x="129" y="38"/>
                    <a:pt x="116" y="39"/>
                    <a:pt x="124" y="39"/>
                  </a:cubicBezTo>
                  <a:cubicBezTo>
                    <a:pt x="155" y="36"/>
                    <a:pt x="163" y="37"/>
                    <a:pt x="191" y="35"/>
                  </a:cubicBezTo>
                  <a:cubicBezTo>
                    <a:pt x="189" y="37"/>
                    <a:pt x="189" y="37"/>
                    <a:pt x="189" y="37"/>
                  </a:cubicBezTo>
                  <a:cubicBezTo>
                    <a:pt x="192" y="36"/>
                    <a:pt x="194" y="36"/>
                    <a:pt x="197" y="36"/>
                  </a:cubicBezTo>
                  <a:cubicBezTo>
                    <a:pt x="196" y="37"/>
                    <a:pt x="196" y="37"/>
                    <a:pt x="196" y="37"/>
                  </a:cubicBezTo>
                  <a:cubicBezTo>
                    <a:pt x="200" y="36"/>
                    <a:pt x="228" y="33"/>
                    <a:pt x="246" y="33"/>
                  </a:cubicBezTo>
                  <a:cubicBezTo>
                    <a:pt x="237" y="34"/>
                    <a:pt x="237" y="34"/>
                    <a:pt x="237" y="3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2" y="34"/>
                    <a:pt x="252" y="34"/>
                    <a:pt x="252" y="34"/>
                  </a:cubicBezTo>
                  <a:cubicBezTo>
                    <a:pt x="257" y="32"/>
                    <a:pt x="277" y="32"/>
                    <a:pt x="292" y="31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299" y="32"/>
                    <a:pt x="299" y="32"/>
                    <a:pt x="299" y="32"/>
                  </a:cubicBezTo>
                  <a:cubicBezTo>
                    <a:pt x="308" y="31"/>
                    <a:pt x="319" y="29"/>
                    <a:pt x="330" y="29"/>
                  </a:cubicBezTo>
                  <a:cubicBezTo>
                    <a:pt x="323" y="29"/>
                    <a:pt x="321" y="31"/>
                    <a:pt x="322" y="32"/>
                  </a:cubicBezTo>
                  <a:close/>
                  <a:moveTo>
                    <a:pt x="709" y="19"/>
                  </a:moveTo>
                  <a:cubicBezTo>
                    <a:pt x="714" y="18"/>
                    <a:pt x="714" y="18"/>
                    <a:pt x="714" y="18"/>
                  </a:cubicBezTo>
                  <a:cubicBezTo>
                    <a:pt x="712" y="19"/>
                    <a:pt x="711" y="19"/>
                    <a:pt x="709" y="19"/>
                  </a:cubicBezTo>
                  <a:cubicBezTo>
                    <a:pt x="703" y="19"/>
                    <a:pt x="703" y="19"/>
                    <a:pt x="703" y="19"/>
                  </a:cubicBezTo>
                  <a:cubicBezTo>
                    <a:pt x="703" y="18"/>
                    <a:pt x="706" y="18"/>
                    <a:pt x="709" y="19"/>
                  </a:cubicBezTo>
                  <a:close/>
                  <a:moveTo>
                    <a:pt x="1325" y="17"/>
                  </a:moveTo>
                  <a:cubicBezTo>
                    <a:pt x="1314" y="17"/>
                    <a:pt x="1314" y="17"/>
                    <a:pt x="1314" y="17"/>
                  </a:cubicBezTo>
                  <a:cubicBezTo>
                    <a:pt x="1317" y="17"/>
                    <a:pt x="1325" y="17"/>
                    <a:pt x="1321" y="18"/>
                  </a:cubicBezTo>
                  <a:cubicBezTo>
                    <a:pt x="1323" y="18"/>
                    <a:pt x="1327" y="18"/>
                    <a:pt x="1325" y="17"/>
                  </a:cubicBezTo>
                  <a:close/>
                  <a:moveTo>
                    <a:pt x="694" y="8"/>
                  </a:moveTo>
                  <a:cubicBezTo>
                    <a:pt x="699" y="7"/>
                    <a:pt x="699" y="7"/>
                    <a:pt x="699" y="7"/>
                  </a:cubicBezTo>
                  <a:cubicBezTo>
                    <a:pt x="703" y="8"/>
                    <a:pt x="703" y="8"/>
                    <a:pt x="703" y="8"/>
                  </a:cubicBezTo>
                  <a:lnTo>
                    <a:pt x="694" y="8"/>
                  </a:lnTo>
                  <a:close/>
                  <a:moveTo>
                    <a:pt x="607" y="9"/>
                  </a:moveTo>
                  <a:cubicBezTo>
                    <a:pt x="616" y="8"/>
                    <a:pt x="616" y="8"/>
                    <a:pt x="616" y="8"/>
                  </a:cubicBezTo>
                  <a:cubicBezTo>
                    <a:pt x="617" y="8"/>
                    <a:pt x="617" y="8"/>
                    <a:pt x="617" y="8"/>
                  </a:cubicBezTo>
                  <a:cubicBezTo>
                    <a:pt x="608" y="9"/>
                    <a:pt x="608" y="9"/>
                    <a:pt x="608" y="9"/>
                  </a:cubicBezTo>
                  <a:lnTo>
                    <a:pt x="607" y="9"/>
                  </a:lnTo>
                  <a:close/>
                  <a:moveTo>
                    <a:pt x="486" y="22"/>
                  </a:moveTo>
                  <a:cubicBezTo>
                    <a:pt x="492" y="20"/>
                    <a:pt x="495" y="22"/>
                    <a:pt x="502" y="21"/>
                  </a:cubicBezTo>
                  <a:cubicBezTo>
                    <a:pt x="503" y="21"/>
                    <a:pt x="503" y="21"/>
                    <a:pt x="504" y="21"/>
                  </a:cubicBezTo>
                  <a:cubicBezTo>
                    <a:pt x="502" y="21"/>
                    <a:pt x="502" y="21"/>
                    <a:pt x="502" y="21"/>
                  </a:cubicBezTo>
                  <a:cubicBezTo>
                    <a:pt x="498" y="22"/>
                    <a:pt x="493" y="24"/>
                    <a:pt x="486" y="22"/>
                  </a:cubicBezTo>
                  <a:close/>
                  <a:moveTo>
                    <a:pt x="687" y="17"/>
                  </a:moveTo>
                  <a:cubicBezTo>
                    <a:pt x="687" y="18"/>
                    <a:pt x="676" y="18"/>
                    <a:pt x="673" y="19"/>
                  </a:cubicBezTo>
                  <a:cubicBezTo>
                    <a:pt x="668" y="19"/>
                    <a:pt x="675" y="18"/>
                    <a:pt x="676" y="17"/>
                  </a:cubicBezTo>
                  <a:cubicBezTo>
                    <a:pt x="674" y="17"/>
                    <a:pt x="673" y="17"/>
                    <a:pt x="669" y="17"/>
                  </a:cubicBezTo>
                  <a:cubicBezTo>
                    <a:pt x="671" y="15"/>
                    <a:pt x="678" y="18"/>
                    <a:pt x="687" y="17"/>
                  </a:cubicBezTo>
                  <a:close/>
                  <a:moveTo>
                    <a:pt x="900" y="14"/>
                  </a:moveTo>
                  <a:cubicBezTo>
                    <a:pt x="891" y="15"/>
                    <a:pt x="891" y="15"/>
                    <a:pt x="891" y="15"/>
                  </a:cubicBezTo>
                  <a:cubicBezTo>
                    <a:pt x="894" y="15"/>
                    <a:pt x="894" y="15"/>
                    <a:pt x="894" y="15"/>
                  </a:cubicBezTo>
                  <a:lnTo>
                    <a:pt x="900" y="14"/>
                  </a:lnTo>
                  <a:close/>
                  <a:moveTo>
                    <a:pt x="943" y="15"/>
                  </a:moveTo>
                  <a:cubicBezTo>
                    <a:pt x="954" y="15"/>
                    <a:pt x="962" y="13"/>
                    <a:pt x="960" y="12"/>
                  </a:cubicBezTo>
                  <a:cubicBezTo>
                    <a:pt x="952" y="12"/>
                    <a:pt x="939" y="12"/>
                    <a:pt x="934" y="14"/>
                  </a:cubicBezTo>
                  <a:cubicBezTo>
                    <a:pt x="939" y="13"/>
                    <a:pt x="932" y="16"/>
                    <a:pt x="943" y="15"/>
                  </a:cubicBezTo>
                  <a:close/>
                  <a:moveTo>
                    <a:pt x="578" y="17"/>
                  </a:moveTo>
                  <a:cubicBezTo>
                    <a:pt x="585" y="16"/>
                    <a:pt x="593" y="13"/>
                    <a:pt x="606" y="14"/>
                  </a:cubicBezTo>
                  <a:cubicBezTo>
                    <a:pt x="596" y="15"/>
                    <a:pt x="596" y="15"/>
                    <a:pt x="596" y="15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6" y="16"/>
                    <a:pt x="596" y="16"/>
                    <a:pt x="596" y="16"/>
                  </a:cubicBezTo>
                  <a:cubicBezTo>
                    <a:pt x="599" y="14"/>
                    <a:pt x="584" y="16"/>
                    <a:pt x="578" y="17"/>
                  </a:cubicBezTo>
                  <a:close/>
                  <a:moveTo>
                    <a:pt x="1028" y="13"/>
                  </a:moveTo>
                  <a:cubicBezTo>
                    <a:pt x="1032" y="13"/>
                    <a:pt x="1044" y="12"/>
                    <a:pt x="1044" y="10"/>
                  </a:cubicBezTo>
                  <a:cubicBezTo>
                    <a:pt x="1045" y="11"/>
                    <a:pt x="1030" y="12"/>
                    <a:pt x="1021" y="13"/>
                  </a:cubicBezTo>
                  <a:cubicBezTo>
                    <a:pt x="1024" y="13"/>
                    <a:pt x="1026" y="13"/>
                    <a:pt x="1028" y="13"/>
                  </a:cubicBezTo>
                  <a:close/>
                  <a:moveTo>
                    <a:pt x="1024" y="11"/>
                  </a:moveTo>
                  <a:cubicBezTo>
                    <a:pt x="1019" y="11"/>
                    <a:pt x="1021" y="9"/>
                    <a:pt x="1012" y="10"/>
                  </a:cubicBezTo>
                  <a:cubicBezTo>
                    <a:pt x="1013" y="11"/>
                    <a:pt x="1010" y="14"/>
                    <a:pt x="997" y="13"/>
                  </a:cubicBezTo>
                  <a:cubicBezTo>
                    <a:pt x="1007" y="11"/>
                    <a:pt x="1008" y="10"/>
                    <a:pt x="1021" y="9"/>
                  </a:cubicBezTo>
                  <a:lnTo>
                    <a:pt x="1024" y="11"/>
                  </a:lnTo>
                  <a:close/>
                  <a:moveTo>
                    <a:pt x="1002" y="14"/>
                  </a:moveTo>
                  <a:cubicBezTo>
                    <a:pt x="987" y="14"/>
                    <a:pt x="987" y="14"/>
                    <a:pt x="987" y="14"/>
                  </a:cubicBezTo>
                  <a:cubicBezTo>
                    <a:pt x="995" y="11"/>
                    <a:pt x="996" y="14"/>
                    <a:pt x="1002" y="14"/>
                  </a:cubicBezTo>
                  <a:cubicBezTo>
                    <a:pt x="1007" y="15"/>
                    <a:pt x="1007" y="15"/>
                    <a:pt x="1007" y="15"/>
                  </a:cubicBezTo>
                  <a:cubicBezTo>
                    <a:pt x="1005" y="15"/>
                    <a:pt x="1004" y="15"/>
                    <a:pt x="1002" y="14"/>
                  </a:cubicBezTo>
                  <a:close/>
                  <a:moveTo>
                    <a:pt x="1118" y="15"/>
                  </a:moveTo>
                  <a:cubicBezTo>
                    <a:pt x="1113" y="15"/>
                    <a:pt x="1113" y="15"/>
                    <a:pt x="1113" y="15"/>
                  </a:cubicBezTo>
                  <a:cubicBezTo>
                    <a:pt x="1114" y="16"/>
                    <a:pt x="1113" y="16"/>
                    <a:pt x="1108" y="16"/>
                  </a:cubicBezTo>
                  <a:cubicBezTo>
                    <a:pt x="1113" y="15"/>
                    <a:pt x="1113" y="15"/>
                    <a:pt x="1113" y="15"/>
                  </a:cubicBezTo>
                  <a:cubicBezTo>
                    <a:pt x="1112" y="15"/>
                    <a:pt x="1106" y="14"/>
                    <a:pt x="1118" y="15"/>
                  </a:cubicBezTo>
                  <a:close/>
                  <a:moveTo>
                    <a:pt x="1018" y="14"/>
                  </a:moveTo>
                  <a:cubicBezTo>
                    <a:pt x="1033" y="14"/>
                    <a:pt x="1033" y="14"/>
                    <a:pt x="1033" y="14"/>
                  </a:cubicBezTo>
                  <a:cubicBezTo>
                    <a:pt x="1028" y="14"/>
                    <a:pt x="1019" y="13"/>
                    <a:pt x="1018" y="14"/>
                  </a:cubicBezTo>
                  <a:close/>
                  <a:moveTo>
                    <a:pt x="1090" y="13"/>
                  </a:moveTo>
                  <a:cubicBezTo>
                    <a:pt x="1087" y="13"/>
                    <a:pt x="1104" y="13"/>
                    <a:pt x="1110" y="14"/>
                  </a:cubicBezTo>
                  <a:cubicBezTo>
                    <a:pt x="1106" y="14"/>
                    <a:pt x="1091" y="14"/>
                    <a:pt x="1090" y="13"/>
                  </a:cubicBezTo>
                  <a:close/>
                  <a:moveTo>
                    <a:pt x="1433" y="17"/>
                  </a:moveTo>
                  <a:cubicBezTo>
                    <a:pt x="1429" y="16"/>
                    <a:pt x="1429" y="16"/>
                    <a:pt x="1429" y="16"/>
                  </a:cubicBezTo>
                  <a:cubicBezTo>
                    <a:pt x="1438" y="16"/>
                    <a:pt x="1438" y="16"/>
                    <a:pt x="1438" y="16"/>
                  </a:cubicBezTo>
                  <a:lnTo>
                    <a:pt x="1433" y="17"/>
                  </a:lnTo>
                  <a:close/>
                  <a:moveTo>
                    <a:pt x="1336" y="14"/>
                  </a:moveTo>
                  <a:cubicBezTo>
                    <a:pt x="1331" y="14"/>
                    <a:pt x="1331" y="14"/>
                    <a:pt x="1331" y="14"/>
                  </a:cubicBezTo>
                  <a:cubicBezTo>
                    <a:pt x="1328" y="13"/>
                    <a:pt x="1328" y="13"/>
                    <a:pt x="1328" y="13"/>
                  </a:cubicBezTo>
                  <a:lnTo>
                    <a:pt x="1336" y="14"/>
                  </a:lnTo>
                  <a:close/>
                  <a:moveTo>
                    <a:pt x="1224" y="11"/>
                  </a:moveTo>
                  <a:cubicBezTo>
                    <a:pt x="1226" y="11"/>
                    <a:pt x="1226" y="11"/>
                    <a:pt x="1227" y="11"/>
                  </a:cubicBezTo>
                  <a:cubicBezTo>
                    <a:pt x="1235" y="12"/>
                    <a:pt x="1255" y="13"/>
                    <a:pt x="1266" y="13"/>
                  </a:cubicBezTo>
                  <a:cubicBezTo>
                    <a:pt x="1270" y="14"/>
                    <a:pt x="1257" y="15"/>
                    <a:pt x="1253" y="15"/>
                  </a:cubicBezTo>
                  <a:cubicBezTo>
                    <a:pt x="1259" y="11"/>
                    <a:pt x="1238" y="15"/>
                    <a:pt x="1229" y="13"/>
                  </a:cubicBezTo>
                  <a:cubicBezTo>
                    <a:pt x="1231" y="13"/>
                    <a:pt x="1238" y="13"/>
                    <a:pt x="1239" y="13"/>
                  </a:cubicBezTo>
                  <a:cubicBezTo>
                    <a:pt x="1236" y="12"/>
                    <a:pt x="1230" y="12"/>
                    <a:pt x="1226" y="12"/>
                  </a:cubicBezTo>
                  <a:cubicBezTo>
                    <a:pt x="1225" y="12"/>
                    <a:pt x="1224" y="13"/>
                    <a:pt x="1223" y="13"/>
                  </a:cubicBezTo>
                  <a:cubicBezTo>
                    <a:pt x="1223" y="12"/>
                    <a:pt x="1225" y="12"/>
                    <a:pt x="1226" y="12"/>
                  </a:cubicBezTo>
                  <a:cubicBezTo>
                    <a:pt x="1227" y="12"/>
                    <a:pt x="1227" y="11"/>
                    <a:pt x="1227" y="11"/>
                  </a:cubicBezTo>
                  <a:cubicBezTo>
                    <a:pt x="1225" y="11"/>
                    <a:pt x="1224" y="11"/>
                    <a:pt x="1224" y="11"/>
                  </a:cubicBezTo>
                  <a:close/>
                  <a:moveTo>
                    <a:pt x="1084" y="9"/>
                  </a:moveTo>
                  <a:cubicBezTo>
                    <a:pt x="1082" y="9"/>
                    <a:pt x="1087" y="10"/>
                    <a:pt x="1079" y="10"/>
                  </a:cubicBezTo>
                  <a:cubicBezTo>
                    <a:pt x="1078" y="10"/>
                    <a:pt x="1081" y="9"/>
                    <a:pt x="1084" y="9"/>
                  </a:cubicBezTo>
                  <a:cubicBezTo>
                    <a:pt x="1085" y="9"/>
                    <a:pt x="1086" y="9"/>
                    <a:pt x="1090" y="9"/>
                  </a:cubicBezTo>
                  <a:cubicBezTo>
                    <a:pt x="1088" y="9"/>
                    <a:pt x="1086" y="9"/>
                    <a:pt x="1084" y="9"/>
                  </a:cubicBezTo>
                  <a:close/>
                  <a:moveTo>
                    <a:pt x="1091" y="7"/>
                  </a:moveTo>
                  <a:cubicBezTo>
                    <a:pt x="1072" y="8"/>
                    <a:pt x="1072" y="8"/>
                    <a:pt x="1072" y="8"/>
                  </a:cubicBezTo>
                  <a:cubicBezTo>
                    <a:pt x="1079" y="7"/>
                    <a:pt x="1079" y="7"/>
                    <a:pt x="1079" y="7"/>
                  </a:cubicBezTo>
                  <a:cubicBezTo>
                    <a:pt x="1066" y="8"/>
                    <a:pt x="1066" y="8"/>
                    <a:pt x="1066" y="8"/>
                  </a:cubicBezTo>
                  <a:cubicBezTo>
                    <a:pt x="1068" y="7"/>
                    <a:pt x="1080" y="6"/>
                    <a:pt x="1091" y="7"/>
                  </a:cubicBezTo>
                  <a:close/>
                  <a:moveTo>
                    <a:pt x="1041" y="7"/>
                  </a:moveTo>
                  <a:cubicBezTo>
                    <a:pt x="1062" y="7"/>
                    <a:pt x="1062" y="7"/>
                    <a:pt x="1062" y="7"/>
                  </a:cubicBezTo>
                  <a:cubicBezTo>
                    <a:pt x="1062" y="7"/>
                    <a:pt x="1062" y="7"/>
                    <a:pt x="1062" y="7"/>
                  </a:cubicBezTo>
                  <a:cubicBezTo>
                    <a:pt x="1063" y="7"/>
                    <a:pt x="1063" y="7"/>
                    <a:pt x="1063" y="7"/>
                  </a:cubicBezTo>
                  <a:cubicBezTo>
                    <a:pt x="1059" y="8"/>
                    <a:pt x="1059" y="8"/>
                    <a:pt x="1059" y="8"/>
                  </a:cubicBezTo>
                  <a:cubicBezTo>
                    <a:pt x="1062" y="7"/>
                    <a:pt x="1062" y="7"/>
                    <a:pt x="1062" y="7"/>
                  </a:cubicBezTo>
                  <a:lnTo>
                    <a:pt x="1041" y="7"/>
                  </a:lnTo>
                  <a:close/>
                  <a:moveTo>
                    <a:pt x="868" y="10"/>
                  </a:moveTo>
                  <a:cubicBezTo>
                    <a:pt x="858" y="9"/>
                    <a:pt x="858" y="9"/>
                    <a:pt x="858" y="9"/>
                  </a:cubicBezTo>
                  <a:cubicBezTo>
                    <a:pt x="860" y="9"/>
                    <a:pt x="870" y="8"/>
                    <a:pt x="879" y="9"/>
                  </a:cubicBezTo>
                  <a:cubicBezTo>
                    <a:pt x="868" y="5"/>
                    <a:pt x="875" y="9"/>
                    <a:pt x="857" y="8"/>
                  </a:cubicBezTo>
                  <a:cubicBezTo>
                    <a:pt x="877" y="8"/>
                    <a:pt x="869" y="6"/>
                    <a:pt x="868" y="5"/>
                  </a:cubicBezTo>
                  <a:cubicBezTo>
                    <a:pt x="864" y="6"/>
                    <a:pt x="838" y="5"/>
                    <a:pt x="846" y="9"/>
                  </a:cubicBezTo>
                  <a:cubicBezTo>
                    <a:pt x="853" y="8"/>
                    <a:pt x="863" y="12"/>
                    <a:pt x="868" y="10"/>
                  </a:cubicBezTo>
                  <a:close/>
                  <a:moveTo>
                    <a:pt x="736" y="9"/>
                  </a:moveTo>
                  <a:cubicBezTo>
                    <a:pt x="724" y="10"/>
                    <a:pt x="724" y="10"/>
                    <a:pt x="724" y="10"/>
                  </a:cubicBezTo>
                  <a:cubicBezTo>
                    <a:pt x="737" y="9"/>
                    <a:pt x="737" y="9"/>
                    <a:pt x="737" y="9"/>
                  </a:cubicBezTo>
                  <a:lnTo>
                    <a:pt x="736" y="9"/>
                  </a:lnTo>
                  <a:close/>
                  <a:moveTo>
                    <a:pt x="390" y="16"/>
                  </a:moveTo>
                  <a:cubicBezTo>
                    <a:pt x="394" y="14"/>
                    <a:pt x="411" y="15"/>
                    <a:pt x="410" y="16"/>
                  </a:cubicBezTo>
                  <a:cubicBezTo>
                    <a:pt x="408" y="15"/>
                    <a:pt x="398" y="15"/>
                    <a:pt x="390" y="16"/>
                  </a:cubicBezTo>
                  <a:close/>
                  <a:moveTo>
                    <a:pt x="264" y="21"/>
                  </a:moveTo>
                  <a:cubicBezTo>
                    <a:pt x="271" y="21"/>
                    <a:pt x="281" y="18"/>
                    <a:pt x="284" y="20"/>
                  </a:cubicBezTo>
                  <a:cubicBezTo>
                    <a:pt x="270" y="22"/>
                    <a:pt x="270" y="22"/>
                    <a:pt x="270" y="22"/>
                  </a:cubicBezTo>
                  <a:cubicBezTo>
                    <a:pt x="267" y="21"/>
                    <a:pt x="262" y="22"/>
                    <a:pt x="264" y="21"/>
                  </a:cubicBezTo>
                  <a:close/>
                  <a:moveTo>
                    <a:pt x="173" y="25"/>
                  </a:moveTo>
                  <a:cubicBezTo>
                    <a:pt x="168" y="28"/>
                    <a:pt x="168" y="28"/>
                    <a:pt x="168" y="28"/>
                  </a:cubicBezTo>
                  <a:cubicBezTo>
                    <a:pt x="173" y="27"/>
                    <a:pt x="173" y="27"/>
                    <a:pt x="173" y="27"/>
                  </a:cubicBezTo>
                  <a:lnTo>
                    <a:pt x="173" y="25"/>
                  </a:lnTo>
                  <a:close/>
                  <a:moveTo>
                    <a:pt x="189" y="22"/>
                  </a:moveTo>
                  <a:cubicBezTo>
                    <a:pt x="186" y="22"/>
                    <a:pt x="176" y="23"/>
                    <a:pt x="179" y="24"/>
                  </a:cubicBezTo>
                  <a:lnTo>
                    <a:pt x="189" y="22"/>
                  </a:lnTo>
                  <a:close/>
                  <a:moveTo>
                    <a:pt x="93" y="30"/>
                  </a:moveTo>
                  <a:cubicBezTo>
                    <a:pt x="98" y="28"/>
                    <a:pt x="98" y="28"/>
                    <a:pt x="98" y="28"/>
                  </a:cubicBezTo>
                  <a:cubicBezTo>
                    <a:pt x="92" y="28"/>
                    <a:pt x="92" y="28"/>
                    <a:pt x="92" y="28"/>
                  </a:cubicBezTo>
                  <a:lnTo>
                    <a:pt x="93" y="30"/>
                  </a:lnTo>
                  <a:close/>
                  <a:moveTo>
                    <a:pt x="99" y="31"/>
                  </a:moveTo>
                  <a:cubicBezTo>
                    <a:pt x="101" y="30"/>
                    <a:pt x="101" y="30"/>
                    <a:pt x="102" y="29"/>
                  </a:cubicBezTo>
                  <a:cubicBezTo>
                    <a:pt x="105" y="29"/>
                    <a:pt x="111" y="28"/>
                    <a:pt x="116" y="28"/>
                  </a:cubicBezTo>
                  <a:cubicBezTo>
                    <a:pt x="115" y="29"/>
                    <a:pt x="111" y="29"/>
                    <a:pt x="108" y="29"/>
                  </a:cubicBezTo>
                  <a:cubicBezTo>
                    <a:pt x="111" y="29"/>
                    <a:pt x="114" y="30"/>
                    <a:pt x="119" y="29"/>
                  </a:cubicBezTo>
                  <a:cubicBezTo>
                    <a:pt x="114" y="28"/>
                    <a:pt x="118" y="27"/>
                    <a:pt x="117" y="26"/>
                  </a:cubicBezTo>
                  <a:cubicBezTo>
                    <a:pt x="103" y="26"/>
                    <a:pt x="103" y="28"/>
                    <a:pt x="102" y="29"/>
                  </a:cubicBezTo>
                  <a:cubicBezTo>
                    <a:pt x="100" y="30"/>
                    <a:pt x="99" y="30"/>
                    <a:pt x="99" y="31"/>
                  </a:cubicBezTo>
                  <a:close/>
                  <a:moveTo>
                    <a:pt x="149" y="28"/>
                  </a:moveTo>
                  <a:cubicBezTo>
                    <a:pt x="148" y="28"/>
                    <a:pt x="147" y="28"/>
                    <a:pt x="147" y="27"/>
                  </a:cubicBezTo>
                  <a:cubicBezTo>
                    <a:pt x="138" y="27"/>
                    <a:pt x="128" y="27"/>
                    <a:pt x="138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43" y="25"/>
                    <a:pt x="143" y="25"/>
                    <a:pt x="143" y="26"/>
                  </a:cubicBezTo>
                  <a:cubicBezTo>
                    <a:pt x="149" y="26"/>
                    <a:pt x="153" y="25"/>
                    <a:pt x="157" y="24"/>
                  </a:cubicBezTo>
                  <a:cubicBezTo>
                    <a:pt x="155" y="25"/>
                    <a:pt x="145" y="26"/>
                    <a:pt x="147" y="27"/>
                  </a:cubicBezTo>
                  <a:cubicBezTo>
                    <a:pt x="154" y="27"/>
                    <a:pt x="154" y="27"/>
                    <a:pt x="154" y="27"/>
                  </a:cubicBezTo>
                  <a:cubicBezTo>
                    <a:pt x="155" y="27"/>
                    <a:pt x="157" y="27"/>
                    <a:pt x="159" y="27"/>
                  </a:cubicBezTo>
                  <a:cubicBezTo>
                    <a:pt x="158" y="28"/>
                    <a:pt x="158" y="28"/>
                    <a:pt x="158" y="28"/>
                  </a:cubicBezTo>
                  <a:cubicBezTo>
                    <a:pt x="157" y="27"/>
                    <a:pt x="156" y="27"/>
                    <a:pt x="154" y="27"/>
                  </a:cubicBezTo>
                  <a:cubicBezTo>
                    <a:pt x="152" y="28"/>
                    <a:pt x="151" y="28"/>
                    <a:pt x="149" y="28"/>
                  </a:cubicBezTo>
                  <a:close/>
                  <a:moveTo>
                    <a:pt x="92" y="33"/>
                  </a:moveTo>
                  <a:cubicBezTo>
                    <a:pt x="91" y="33"/>
                    <a:pt x="93" y="33"/>
                    <a:pt x="90" y="34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79" y="34"/>
                    <a:pt x="86" y="33"/>
                    <a:pt x="92" y="33"/>
                  </a:cubicBezTo>
                  <a:close/>
                  <a:moveTo>
                    <a:pt x="357" y="18"/>
                  </a:moveTo>
                  <a:cubicBezTo>
                    <a:pt x="358" y="18"/>
                    <a:pt x="372" y="17"/>
                    <a:pt x="373" y="16"/>
                  </a:cubicBezTo>
                  <a:cubicBezTo>
                    <a:pt x="376" y="18"/>
                    <a:pt x="376" y="18"/>
                    <a:pt x="376" y="18"/>
                  </a:cubicBezTo>
                  <a:cubicBezTo>
                    <a:pt x="369" y="18"/>
                    <a:pt x="362" y="19"/>
                    <a:pt x="365" y="20"/>
                  </a:cubicBezTo>
                  <a:cubicBezTo>
                    <a:pt x="360" y="19"/>
                    <a:pt x="355" y="20"/>
                    <a:pt x="357" y="18"/>
                  </a:cubicBezTo>
                  <a:close/>
                  <a:moveTo>
                    <a:pt x="715" y="10"/>
                  </a:moveTo>
                  <a:cubicBezTo>
                    <a:pt x="711" y="10"/>
                    <a:pt x="693" y="9"/>
                    <a:pt x="691" y="11"/>
                  </a:cubicBezTo>
                  <a:cubicBezTo>
                    <a:pt x="685" y="9"/>
                    <a:pt x="706" y="9"/>
                    <a:pt x="715" y="10"/>
                  </a:cubicBezTo>
                  <a:close/>
                  <a:moveTo>
                    <a:pt x="717" y="12"/>
                  </a:moveTo>
                  <a:cubicBezTo>
                    <a:pt x="722" y="12"/>
                    <a:pt x="722" y="12"/>
                    <a:pt x="722" y="12"/>
                  </a:cubicBezTo>
                  <a:cubicBezTo>
                    <a:pt x="727" y="11"/>
                    <a:pt x="727" y="10"/>
                    <a:pt x="736" y="10"/>
                  </a:cubicBezTo>
                  <a:cubicBezTo>
                    <a:pt x="734" y="11"/>
                    <a:pt x="730" y="10"/>
                    <a:pt x="728" y="11"/>
                  </a:cubicBezTo>
                  <a:cubicBezTo>
                    <a:pt x="728" y="12"/>
                    <a:pt x="727" y="12"/>
                    <a:pt x="722" y="12"/>
                  </a:cubicBezTo>
                  <a:cubicBezTo>
                    <a:pt x="721" y="12"/>
                    <a:pt x="719" y="12"/>
                    <a:pt x="717" y="12"/>
                  </a:cubicBezTo>
                  <a:close/>
                  <a:moveTo>
                    <a:pt x="515" y="17"/>
                  </a:moveTo>
                  <a:cubicBezTo>
                    <a:pt x="525" y="17"/>
                    <a:pt x="525" y="17"/>
                    <a:pt x="525" y="17"/>
                  </a:cubicBezTo>
                  <a:cubicBezTo>
                    <a:pt x="532" y="15"/>
                    <a:pt x="532" y="15"/>
                    <a:pt x="532" y="15"/>
                  </a:cubicBezTo>
                  <a:lnTo>
                    <a:pt x="515" y="17"/>
                  </a:lnTo>
                  <a:close/>
                  <a:moveTo>
                    <a:pt x="418" y="22"/>
                  </a:moveTo>
                  <a:cubicBezTo>
                    <a:pt x="427" y="21"/>
                    <a:pt x="427" y="21"/>
                    <a:pt x="427" y="21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24" y="21"/>
                    <a:pt x="422" y="20"/>
                    <a:pt x="424" y="20"/>
                  </a:cubicBezTo>
                  <a:cubicBezTo>
                    <a:pt x="426" y="20"/>
                    <a:pt x="427" y="19"/>
                    <a:pt x="428" y="19"/>
                  </a:cubicBezTo>
                  <a:cubicBezTo>
                    <a:pt x="426" y="19"/>
                    <a:pt x="425" y="20"/>
                    <a:pt x="424" y="20"/>
                  </a:cubicBezTo>
                  <a:cubicBezTo>
                    <a:pt x="418" y="20"/>
                    <a:pt x="410" y="20"/>
                    <a:pt x="410" y="21"/>
                  </a:cubicBezTo>
                  <a:cubicBezTo>
                    <a:pt x="412" y="21"/>
                    <a:pt x="424" y="20"/>
                    <a:pt x="423" y="21"/>
                  </a:cubicBezTo>
                  <a:lnTo>
                    <a:pt x="418" y="22"/>
                  </a:lnTo>
                  <a:close/>
                  <a:moveTo>
                    <a:pt x="219" y="31"/>
                  </a:moveTo>
                  <a:cubicBezTo>
                    <a:pt x="224" y="31"/>
                    <a:pt x="225" y="30"/>
                    <a:pt x="232" y="31"/>
                  </a:cubicBezTo>
                  <a:cubicBezTo>
                    <a:pt x="227" y="31"/>
                    <a:pt x="221" y="32"/>
                    <a:pt x="219" y="31"/>
                  </a:cubicBezTo>
                  <a:close/>
                  <a:moveTo>
                    <a:pt x="467" y="22"/>
                  </a:moveTo>
                  <a:cubicBezTo>
                    <a:pt x="468" y="21"/>
                    <a:pt x="479" y="21"/>
                    <a:pt x="475" y="20"/>
                  </a:cubicBezTo>
                  <a:cubicBezTo>
                    <a:pt x="471" y="20"/>
                    <a:pt x="471" y="20"/>
                    <a:pt x="471" y="20"/>
                  </a:cubicBezTo>
                  <a:cubicBezTo>
                    <a:pt x="478" y="20"/>
                    <a:pt x="475" y="17"/>
                    <a:pt x="485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86" y="19"/>
                    <a:pt x="469" y="20"/>
                    <a:pt x="481" y="21"/>
                  </a:cubicBezTo>
                  <a:cubicBezTo>
                    <a:pt x="485" y="21"/>
                    <a:pt x="473" y="22"/>
                    <a:pt x="467" y="22"/>
                  </a:cubicBezTo>
                  <a:close/>
                  <a:moveTo>
                    <a:pt x="204" y="35"/>
                  </a:moveTo>
                  <a:cubicBezTo>
                    <a:pt x="211" y="34"/>
                    <a:pt x="209" y="32"/>
                    <a:pt x="221" y="32"/>
                  </a:cubicBezTo>
                  <a:cubicBezTo>
                    <a:pt x="212" y="33"/>
                    <a:pt x="214" y="35"/>
                    <a:pt x="204" y="35"/>
                  </a:cubicBezTo>
                  <a:close/>
                  <a:moveTo>
                    <a:pt x="398" y="27"/>
                  </a:moveTo>
                  <a:cubicBezTo>
                    <a:pt x="398" y="28"/>
                    <a:pt x="398" y="28"/>
                    <a:pt x="398" y="28"/>
                  </a:cubicBezTo>
                  <a:cubicBezTo>
                    <a:pt x="408" y="27"/>
                    <a:pt x="408" y="27"/>
                    <a:pt x="408" y="27"/>
                  </a:cubicBezTo>
                  <a:cubicBezTo>
                    <a:pt x="407" y="26"/>
                    <a:pt x="407" y="26"/>
                    <a:pt x="407" y="26"/>
                  </a:cubicBezTo>
                  <a:lnTo>
                    <a:pt x="398" y="27"/>
                  </a:lnTo>
                  <a:close/>
                  <a:moveTo>
                    <a:pt x="206" y="21"/>
                  </a:moveTo>
                  <a:cubicBezTo>
                    <a:pt x="203" y="21"/>
                    <a:pt x="201" y="21"/>
                    <a:pt x="199" y="21"/>
                  </a:cubicBezTo>
                  <a:cubicBezTo>
                    <a:pt x="201" y="21"/>
                    <a:pt x="204" y="21"/>
                    <a:pt x="206" y="21"/>
                  </a:cubicBezTo>
                  <a:close/>
                  <a:moveTo>
                    <a:pt x="750" y="3"/>
                  </a:moveTo>
                  <a:cubicBezTo>
                    <a:pt x="750" y="4"/>
                    <a:pt x="752" y="4"/>
                    <a:pt x="753" y="4"/>
                  </a:cubicBezTo>
                  <a:cubicBezTo>
                    <a:pt x="753" y="4"/>
                    <a:pt x="752" y="4"/>
                    <a:pt x="750" y="3"/>
                  </a:cubicBezTo>
                  <a:close/>
                  <a:moveTo>
                    <a:pt x="773" y="2"/>
                  </a:moveTo>
                  <a:cubicBezTo>
                    <a:pt x="774" y="2"/>
                    <a:pt x="774" y="2"/>
                    <a:pt x="774" y="2"/>
                  </a:cubicBezTo>
                  <a:cubicBezTo>
                    <a:pt x="774" y="2"/>
                    <a:pt x="774" y="2"/>
                    <a:pt x="774" y="2"/>
                  </a:cubicBezTo>
                  <a:lnTo>
                    <a:pt x="773" y="2"/>
                  </a:lnTo>
                  <a:close/>
                  <a:moveTo>
                    <a:pt x="1563" y="15"/>
                  </a:moveTo>
                  <a:cubicBezTo>
                    <a:pt x="1568" y="14"/>
                    <a:pt x="1558" y="15"/>
                    <a:pt x="1554" y="14"/>
                  </a:cubicBezTo>
                  <a:cubicBezTo>
                    <a:pt x="1558" y="15"/>
                    <a:pt x="1560" y="16"/>
                    <a:pt x="1563" y="15"/>
                  </a:cubicBezTo>
                  <a:close/>
                  <a:moveTo>
                    <a:pt x="1532" y="16"/>
                  </a:moveTo>
                  <a:cubicBezTo>
                    <a:pt x="1535" y="16"/>
                    <a:pt x="1538" y="16"/>
                    <a:pt x="1542" y="16"/>
                  </a:cubicBezTo>
                  <a:cubicBezTo>
                    <a:pt x="1539" y="16"/>
                    <a:pt x="1537" y="16"/>
                    <a:pt x="1532" y="16"/>
                  </a:cubicBezTo>
                  <a:close/>
                  <a:moveTo>
                    <a:pt x="1557" y="17"/>
                  </a:moveTo>
                  <a:cubicBezTo>
                    <a:pt x="1551" y="16"/>
                    <a:pt x="1546" y="16"/>
                    <a:pt x="1542" y="16"/>
                  </a:cubicBezTo>
                  <a:cubicBezTo>
                    <a:pt x="1546" y="16"/>
                    <a:pt x="1549" y="17"/>
                    <a:pt x="1557" y="17"/>
                  </a:cubicBezTo>
                  <a:close/>
                  <a:moveTo>
                    <a:pt x="1450" y="14"/>
                  </a:moveTo>
                  <a:cubicBezTo>
                    <a:pt x="1454" y="13"/>
                    <a:pt x="1464" y="14"/>
                    <a:pt x="1464" y="14"/>
                  </a:cubicBezTo>
                  <a:cubicBezTo>
                    <a:pt x="1443" y="12"/>
                    <a:pt x="1468" y="12"/>
                    <a:pt x="1469" y="12"/>
                  </a:cubicBezTo>
                  <a:cubicBezTo>
                    <a:pt x="1457" y="12"/>
                    <a:pt x="1457" y="13"/>
                    <a:pt x="1450" y="14"/>
                  </a:cubicBezTo>
                  <a:close/>
                  <a:moveTo>
                    <a:pt x="1423" y="14"/>
                  </a:moveTo>
                  <a:cubicBezTo>
                    <a:pt x="1425" y="14"/>
                    <a:pt x="1427" y="14"/>
                    <a:pt x="1428" y="14"/>
                  </a:cubicBezTo>
                  <a:cubicBezTo>
                    <a:pt x="1426" y="14"/>
                    <a:pt x="1425" y="14"/>
                    <a:pt x="1423" y="14"/>
                  </a:cubicBezTo>
                  <a:close/>
                  <a:moveTo>
                    <a:pt x="1415" y="13"/>
                  </a:moveTo>
                  <a:cubicBezTo>
                    <a:pt x="1408" y="13"/>
                    <a:pt x="1406" y="14"/>
                    <a:pt x="1402" y="14"/>
                  </a:cubicBezTo>
                  <a:cubicBezTo>
                    <a:pt x="1411" y="15"/>
                    <a:pt x="1416" y="14"/>
                    <a:pt x="1423" y="14"/>
                  </a:cubicBezTo>
                  <a:cubicBezTo>
                    <a:pt x="1418" y="14"/>
                    <a:pt x="1413" y="14"/>
                    <a:pt x="1415" y="13"/>
                  </a:cubicBezTo>
                  <a:close/>
                  <a:moveTo>
                    <a:pt x="1199" y="4"/>
                  </a:moveTo>
                  <a:cubicBezTo>
                    <a:pt x="1201" y="4"/>
                    <a:pt x="1205" y="4"/>
                    <a:pt x="1205" y="3"/>
                  </a:cubicBezTo>
                  <a:cubicBezTo>
                    <a:pt x="1193" y="3"/>
                    <a:pt x="1193" y="3"/>
                    <a:pt x="1193" y="3"/>
                  </a:cubicBezTo>
                  <a:cubicBezTo>
                    <a:pt x="1189" y="4"/>
                    <a:pt x="1197" y="4"/>
                    <a:pt x="1199" y="4"/>
                  </a:cubicBezTo>
                  <a:close/>
                  <a:moveTo>
                    <a:pt x="1156" y="6"/>
                  </a:moveTo>
                  <a:cubicBezTo>
                    <a:pt x="1147" y="6"/>
                    <a:pt x="1152" y="5"/>
                    <a:pt x="1147" y="5"/>
                  </a:cubicBezTo>
                  <a:cubicBezTo>
                    <a:pt x="1147" y="7"/>
                    <a:pt x="1147" y="7"/>
                    <a:pt x="1147" y="7"/>
                  </a:cubicBezTo>
                  <a:lnTo>
                    <a:pt x="1156" y="6"/>
                  </a:lnTo>
                  <a:close/>
                  <a:moveTo>
                    <a:pt x="1161" y="16"/>
                  </a:moveTo>
                  <a:cubicBezTo>
                    <a:pt x="1164" y="16"/>
                    <a:pt x="1164" y="16"/>
                    <a:pt x="1164" y="16"/>
                  </a:cubicBezTo>
                  <a:cubicBezTo>
                    <a:pt x="1161" y="16"/>
                    <a:pt x="1161" y="16"/>
                    <a:pt x="1161" y="16"/>
                  </a:cubicBezTo>
                  <a:close/>
                  <a:moveTo>
                    <a:pt x="1111" y="4"/>
                  </a:moveTo>
                  <a:cubicBezTo>
                    <a:pt x="1118" y="2"/>
                    <a:pt x="1118" y="2"/>
                    <a:pt x="1118" y="2"/>
                  </a:cubicBezTo>
                  <a:cubicBezTo>
                    <a:pt x="1110" y="2"/>
                    <a:pt x="1110" y="4"/>
                    <a:pt x="1111" y="4"/>
                  </a:cubicBezTo>
                  <a:close/>
                  <a:moveTo>
                    <a:pt x="1075" y="2"/>
                  </a:moveTo>
                  <a:cubicBezTo>
                    <a:pt x="1081" y="2"/>
                    <a:pt x="1081" y="2"/>
                    <a:pt x="1081" y="2"/>
                  </a:cubicBezTo>
                  <a:cubicBezTo>
                    <a:pt x="1064" y="2"/>
                    <a:pt x="1064" y="2"/>
                    <a:pt x="1064" y="2"/>
                  </a:cubicBezTo>
                  <a:lnTo>
                    <a:pt x="1075" y="2"/>
                  </a:lnTo>
                  <a:close/>
                  <a:moveTo>
                    <a:pt x="1032" y="3"/>
                  </a:moveTo>
                  <a:cubicBezTo>
                    <a:pt x="1031" y="3"/>
                    <a:pt x="1031" y="3"/>
                    <a:pt x="1031" y="3"/>
                  </a:cubicBezTo>
                  <a:cubicBezTo>
                    <a:pt x="1019" y="3"/>
                    <a:pt x="1019" y="3"/>
                    <a:pt x="1019" y="3"/>
                  </a:cubicBezTo>
                  <a:lnTo>
                    <a:pt x="1032" y="3"/>
                  </a:lnTo>
                  <a:close/>
                  <a:moveTo>
                    <a:pt x="563" y="8"/>
                  </a:moveTo>
                  <a:cubicBezTo>
                    <a:pt x="562" y="10"/>
                    <a:pt x="580" y="9"/>
                    <a:pt x="586" y="9"/>
                  </a:cubicBezTo>
                  <a:cubicBezTo>
                    <a:pt x="582" y="7"/>
                    <a:pt x="571" y="11"/>
                    <a:pt x="563" y="8"/>
                  </a:cubicBezTo>
                  <a:close/>
                  <a:moveTo>
                    <a:pt x="222" y="21"/>
                  </a:moveTo>
                  <a:cubicBezTo>
                    <a:pt x="240" y="20"/>
                    <a:pt x="240" y="20"/>
                    <a:pt x="240" y="20"/>
                  </a:cubicBezTo>
                  <a:cubicBezTo>
                    <a:pt x="226" y="20"/>
                    <a:pt x="236" y="20"/>
                    <a:pt x="2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8"/>
            <p:cNvSpPr>
              <a:spLocks noEditPoints="1"/>
            </p:cNvSpPr>
            <p:nvPr/>
          </p:nvSpPr>
          <p:spPr bwMode="auto">
            <a:xfrm>
              <a:off x="1873250" y="1758950"/>
              <a:ext cx="136525" cy="3848100"/>
            </a:xfrm>
            <a:custGeom>
              <a:avLst/>
              <a:gdLst>
                <a:gd name="T0" fmla="*/ 26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4 w 47"/>
                <a:gd name="T7" fmla="*/ 789 h 1322"/>
                <a:gd name="T8" fmla="*/ 2 w 47"/>
                <a:gd name="T9" fmla="*/ 744 h 1322"/>
                <a:gd name="T10" fmla="*/ 41 w 47"/>
                <a:gd name="T11" fmla="*/ 9 h 1322"/>
                <a:gd name="T12" fmla="*/ 10 w 47"/>
                <a:gd name="T13" fmla="*/ 292 h 1322"/>
                <a:gd name="T14" fmla="*/ 5 w 47"/>
                <a:gd name="T15" fmla="*/ 500 h 1322"/>
                <a:gd name="T16" fmla="*/ 3 w 47"/>
                <a:gd name="T17" fmla="*/ 605 h 1322"/>
                <a:gd name="T18" fmla="*/ 1 w 47"/>
                <a:gd name="T19" fmla="*/ 666 h 1322"/>
                <a:gd name="T20" fmla="*/ 1 w 47"/>
                <a:gd name="T21" fmla="*/ 780 h 1322"/>
                <a:gd name="T22" fmla="*/ 5 w 47"/>
                <a:gd name="T23" fmla="*/ 940 h 1322"/>
                <a:gd name="T24" fmla="*/ 10 w 47"/>
                <a:gd name="T25" fmla="*/ 1102 h 1322"/>
                <a:gd name="T26" fmla="*/ 19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5 w 47"/>
                <a:gd name="T37" fmla="*/ 880 h 1322"/>
                <a:gd name="T38" fmla="*/ 13 w 47"/>
                <a:gd name="T39" fmla="*/ 812 h 1322"/>
                <a:gd name="T40" fmla="*/ 16 w 47"/>
                <a:gd name="T41" fmla="*/ 745 h 1322"/>
                <a:gd name="T42" fmla="*/ 17 w 47"/>
                <a:gd name="T43" fmla="*/ 692 h 1322"/>
                <a:gd name="T44" fmla="*/ 13 w 47"/>
                <a:gd name="T45" fmla="*/ 659 h 1322"/>
                <a:gd name="T46" fmla="*/ 20 w 47"/>
                <a:gd name="T47" fmla="*/ 576 h 1322"/>
                <a:gd name="T48" fmla="*/ 17 w 47"/>
                <a:gd name="T49" fmla="*/ 455 h 1322"/>
                <a:gd name="T50" fmla="*/ 24 w 47"/>
                <a:gd name="T51" fmla="*/ 345 h 1322"/>
                <a:gd name="T52" fmla="*/ 28 w 47"/>
                <a:gd name="T53" fmla="*/ 265 h 1322"/>
                <a:gd name="T54" fmla="*/ 30 w 47"/>
                <a:gd name="T55" fmla="*/ 152 h 1322"/>
                <a:gd name="T56" fmla="*/ 40 w 47"/>
                <a:gd name="T57" fmla="*/ 85 h 1322"/>
                <a:gd name="T58" fmla="*/ 47 w 47"/>
                <a:gd name="T59" fmla="*/ 2 h 1322"/>
                <a:gd name="T60" fmla="*/ 35 w 47"/>
                <a:gd name="T61" fmla="*/ 37 h 1322"/>
                <a:gd name="T62" fmla="*/ 24 w 47"/>
                <a:gd name="T63" fmla="*/ 103 h 1322"/>
                <a:gd name="T64" fmla="*/ 15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0 w 47"/>
                <a:gd name="T71" fmla="*/ 403 h 1322"/>
                <a:gd name="T72" fmla="*/ 4 w 47"/>
                <a:gd name="T73" fmla="*/ 718 h 1322"/>
                <a:gd name="T74" fmla="*/ 11 w 47"/>
                <a:gd name="T75" fmla="*/ 481 h 1322"/>
                <a:gd name="T76" fmla="*/ 5 w 47"/>
                <a:gd name="T77" fmla="*/ 801 h 1322"/>
                <a:gd name="T78" fmla="*/ 4 w 47"/>
                <a:gd name="T79" fmla="*/ 894 h 1322"/>
                <a:gd name="T80" fmla="*/ 5 w 47"/>
                <a:gd name="T81" fmla="*/ 875 h 1322"/>
                <a:gd name="T82" fmla="*/ 11 w 47"/>
                <a:gd name="T83" fmla="*/ 983 h 1322"/>
                <a:gd name="T84" fmla="*/ 11 w 47"/>
                <a:gd name="T85" fmla="*/ 986 h 1322"/>
                <a:gd name="T86" fmla="*/ 11 w 47"/>
                <a:gd name="T87" fmla="*/ 866 h 1322"/>
                <a:gd name="T88" fmla="*/ 11 w 47"/>
                <a:gd name="T89" fmla="*/ 836 h 1322"/>
                <a:gd name="T90" fmla="*/ 12 w 47"/>
                <a:gd name="T91" fmla="*/ 581 h 1322"/>
                <a:gd name="T92" fmla="*/ 27 w 47"/>
                <a:gd name="T93" fmla="*/ 212 h 1322"/>
                <a:gd name="T94" fmla="*/ 37 w 47"/>
                <a:gd name="T95" fmla="*/ 79 h 1322"/>
                <a:gd name="T96" fmla="*/ 35 w 47"/>
                <a:gd name="T97" fmla="*/ 82 h 1322"/>
                <a:gd name="T98" fmla="*/ 31 w 47"/>
                <a:gd name="T99" fmla="*/ 123 h 1322"/>
                <a:gd name="T100" fmla="*/ 23 w 47"/>
                <a:gd name="T101" fmla="*/ 287 h 1322"/>
                <a:gd name="T102" fmla="*/ 10 w 47"/>
                <a:gd name="T103" fmla="*/ 580 h 1322"/>
                <a:gd name="T104" fmla="*/ 14 w 47"/>
                <a:gd name="T105" fmla="*/ 335 h 1322"/>
                <a:gd name="T106" fmla="*/ 21 w 47"/>
                <a:gd name="T107" fmla="*/ 175 h 1322"/>
                <a:gd name="T108" fmla="*/ 12 w 47"/>
                <a:gd name="T109" fmla="*/ 375 h 1322"/>
                <a:gd name="T110" fmla="*/ 32 w 47"/>
                <a:gd name="T111" fmla="*/ 166 h 1322"/>
                <a:gd name="T112" fmla="*/ 18 w 47"/>
                <a:gd name="T113" fmla="*/ 621 h 1322"/>
                <a:gd name="T114" fmla="*/ 25 w 47"/>
                <a:gd name="T115" fmla="*/ 1251 h 1322"/>
                <a:gd name="T116" fmla="*/ 15 w 47"/>
                <a:gd name="T117" fmla="*/ 1127 h 1322"/>
                <a:gd name="T118" fmla="*/ 13 w 47"/>
                <a:gd name="T119" fmla="*/ 922 h 1322"/>
                <a:gd name="T120" fmla="*/ 17 w 47"/>
                <a:gd name="T121" fmla="*/ 868 h 1322"/>
                <a:gd name="T122" fmla="*/ 19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8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8" y="1288"/>
                    <a:pt x="28" y="1290"/>
                    <a:pt x="28" y="1292"/>
                  </a:cubicBezTo>
                  <a:close/>
                  <a:moveTo>
                    <a:pt x="32" y="1322"/>
                  </a:moveTo>
                  <a:cubicBezTo>
                    <a:pt x="32" y="1322"/>
                    <a:pt x="32" y="1322"/>
                    <a:pt x="32" y="1322"/>
                  </a:cubicBezTo>
                  <a:cubicBezTo>
                    <a:pt x="31" y="1314"/>
                    <a:pt x="30" y="1300"/>
                    <a:pt x="28" y="1292"/>
                  </a:cubicBezTo>
                  <a:cubicBezTo>
                    <a:pt x="29" y="1299"/>
                    <a:pt x="30" y="1320"/>
                    <a:pt x="32" y="1322"/>
                  </a:cubicBezTo>
                  <a:close/>
                  <a:moveTo>
                    <a:pt x="24" y="1288"/>
                  </a:moveTo>
                  <a:cubicBezTo>
                    <a:pt x="26" y="1299"/>
                    <a:pt x="26" y="1299"/>
                    <a:pt x="26" y="1299"/>
                  </a:cubicBezTo>
                  <a:cubicBezTo>
                    <a:pt x="26" y="1293"/>
                    <a:pt x="25" y="1294"/>
                    <a:pt x="24" y="1288"/>
                  </a:cubicBezTo>
                  <a:close/>
                  <a:moveTo>
                    <a:pt x="27" y="1292"/>
                  </a:moveTo>
                  <a:cubicBezTo>
                    <a:pt x="27" y="1291"/>
                    <a:pt x="27" y="1291"/>
                    <a:pt x="27" y="1291"/>
                  </a:cubicBezTo>
                  <a:cubicBezTo>
                    <a:pt x="26" y="1286"/>
                    <a:pt x="26" y="1286"/>
                    <a:pt x="26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6" y="746"/>
                    <a:pt x="17" y="747"/>
                    <a:pt x="17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2" y="715"/>
                    <a:pt x="12" y="715"/>
                    <a:pt x="12" y="715"/>
                  </a:cubicBezTo>
                  <a:cubicBezTo>
                    <a:pt x="12" y="717"/>
                    <a:pt x="12" y="718"/>
                    <a:pt x="13" y="720"/>
                  </a:cubicBezTo>
                  <a:close/>
                  <a:moveTo>
                    <a:pt x="15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5" y="765"/>
                    <a:pt x="15" y="766"/>
                    <a:pt x="15" y="768"/>
                  </a:cubicBezTo>
                  <a:close/>
                  <a:moveTo>
                    <a:pt x="16" y="1043"/>
                  </a:moveTo>
                  <a:cubicBezTo>
                    <a:pt x="17" y="1054"/>
                    <a:pt x="17" y="1054"/>
                    <a:pt x="17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3" y="605"/>
                    <a:pt x="3" y="605"/>
                    <a:pt x="3" y="605"/>
                  </a:cubicBezTo>
                  <a:cubicBezTo>
                    <a:pt x="3" y="604"/>
                    <a:pt x="3" y="603"/>
                    <a:pt x="3" y="606"/>
                  </a:cubicBezTo>
                  <a:close/>
                  <a:moveTo>
                    <a:pt x="2" y="714"/>
                  </a:moveTo>
                  <a:cubicBezTo>
                    <a:pt x="2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2" y="714"/>
                  </a:lnTo>
                  <a:close/>
                  <a:moveTo>
                    <a:pt x="14" y="785"/>
                  </a:moveTo>
                  <a:cubicBezTo>
                    <a:pt x="14" y="785"/>
                    <a:pt x="14" y="785"/>
                    <a:pt x="14" y="785"/>
                  </a:cubicBezTo>
                  <a:cubicBezTo>
                    <a:pt x="14" y="789"/>
                    <a:pt x="14" y="789"/>
                    <a:pt x="14" y="789"/>
                  </a:cubicBezTo>
                  <a:cubicBezTo>
                    <a:pt x="14" y="787"/>
                    <a:pt x="14" y="786"/>
                    <a:pt x="14" y="785"/>
                  </a:cubicBezTo>
                  <a:close/>
                  <a:moveTo>
                    <a:pt x="3" y="571"/>
                  </a:moveTo>
                  <a:cubicBezTo>
                    <a:pt x="2" y="570"/>
                    <a:pt x="2" y="568"/>
                    <a:pt x="1" y="567"/>
                  </a:cubicBezTo>
                  <a:cubicBezTo>
                    <a:pt x="1" y="570"/>
                    <a:pt x="2" y="572"/>
                    <a:pt x="3" y="571"/>
                  </a:cubicBezTo>
                  <a:close/>
                  <a:moveTo>
                    <a:pt x="12" y="715"/>
                  </a:moveTo>
                  <a:cubicBezTo>
                    <a:pt x="12" y="715"/>
                    <a:pt x="12" y="715"/>
                    <a:pt x="12" y="715"/>
                  </a:cubicBezTo>
                  <a:cubicBezTo>
                    <a:pt x="12" y="715"/>
                    <a:pt x="12" y="715"/>
                    <a:pt x="12" y="715"/>
                  </a:cubicBezTo>
                  <a:close/>
                  <a:moveTo>
                    <a:pt x="2" y="750"/>
                  </a:moveTo>
                  <a:cubicBezTo>
                    <a:pt x="2" y="744"/>
                    <a:pt x="2" y="744"/>
                    <a:pt x="2" y="744"/>
                  </a:cubicBezTo>
                  <a:cubicBezTo>
                    <a:pt x="2" y="747"/>
                    <a:pt x="2" y="749"/>
                    <a:pt x="2" y="750"/>
                  </a:cubicBezTo>
                  <a:close/>
                  <a:moveTo>
                    <a:pt x="16" y="1043"/>
                  </a:moveTo>
                  <a:cubicBezTo>
                    <a:pt x="15" y="1039"/>
                    <a:pt x="15" y="1039"/>
                    <a:pt x="15" y="1039"/>
                  </a:cubicBezTo>
                  <a:cubicBezTo>
                    <a:pt x="15" y="1041"/>
                    <a:pt x="15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6" y="1257"/>
                    <a:pt x="26" y="1256"/>
                    <a:pt x="25" y="1256"/>
                  </a:cubicBezTo>
                  <a:cubicBezTo>
                    <a:pt x="26" y="1258"/>
                    <a:pt x="26" y="1259"/>
                    <a:pt x="27" y="1261"/>
                  </a:cubicBezTo>
                  <a:close/>
                  <a:moveTo>
                    <a:pt x="40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10"/>
                    <a:pt x="40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5" y="144"/>
                  </a:cubicBezTo>
                  <a:cubicBezTo>
                    <a:pt x="35" y="143"/>
                    <a:pt x="35" y="143"/>
                    <a:pt x="35" y="143"/>
                  </a:cubicBezTo>
                  <a:close/>
                  <a:moveTo>
                    <a:pt x="11" y="257"/>
                  </a:moveTo>
                  <a:cubicBezTo>
                    <a:pt x="12" y="280"/>
                    <a:pt x="12" y="280"/>
                    <a:pt x="12" y="280"/>
                  </a:cubicBezTo>
                  <a:cubicBezTo>
                    <a:pt x="11" y="281"/>
                    <a:pt x="11" y="291"/>
                    <a:pt x="10" y="284"/>
                  </a:cubicBezTo>
                  <a:cubicBezTo>
                    <a:pt x="11" y="293"/>
                    <a:pt x="11" y="293"/>
                    <a:pt x="11" y="293"/>
                  </a:cubicBezTo>
                  <a:cubicBezTo>
                    <a:pt x="10" y="292"/>
                    <a:pt x="10" y="292"/>
                    <a:pt x="10" y="292"/>
                  </a:cubicBezTo>
                  <a:cubicBezTo>
                    <a:pt x="7" y="327"/>
                    <a:pt x="12" y="358"/>
                    <a:pt x="7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8" y="414"/>
                    <a:pt x="8" y="414"/>
                    <a:pt x="8" y="414"/>
                  </a:cubicBezTo>
                  <a:cubicBezTo>
                    <a:pt x="8" y="418"/>
                    <a:pt x="6" y="419"/>
                    <a:pt x="5" y="425"/>
                  </a:cubicBezTo>
                  <a:cubicBezTo>
                    <a:pt x="7" y="422"/>
                    <a:pt x="5" y="437"/>
                    <a:pt x="7" y="441"/>
                  </a:cubicBezTo>
                  <a:cubicBezTo>
                    <a:pt x="6" y="446"/>
                    <a:pt x="5" y="441"/>
                    <a:pt x="5" y="439"/>
                  </a:cubicBezTo>
                  <a:cubicBezTo>
                    <a:pt x="2" y="459"/>
                    <a:pt x="5" y="475"/>
                    <a:pt x="3" y="497"/>
                  </a:cubicBezTo>
                  <a:cubicBezTo>
                    <a:pt x="6" y="476"/>
                    <a:pt x="5" y="475"/>
                    <a:pt x="7" y="461"/>
                  </a:cubicBezTo>
                  <a:cubicBezTo>
                    <a:pt x="7" y="478"/>
                    <a:pt x="5" y="481"/>
                    <a:pt x="5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2" y="501"/>
                    <a:pt x="5" y="520"/>
                    <a:pt x="2" y="523"/>
                  </a:cubicBezTo>
                  <a:cubicBezTo>
                    <a:pt x="3" y="534"/>
                    <a:pt x="5" y="544"/>
                    <a:pt x="4" y="558"/>
                  </a:cubicBezTo>
                  <a:cubicBezTo>
                    <a:pt x="2" y="552"/>
                    <a:pt x="2" y="552"/>
                    <a:pt x="2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3" y="565"/>
                    <a:pt x="3" y="565"/>
                    <a:pt x="3" y="565"/>
                  </a:cubicBezTo>
                  <a:cubicBezTo>
                    <a:pt x="3" y="569"/>
                    <a:pt x="3" y="571"/>
                    <a:pt x="3" y="571"/>
                  </a:cubicBezTo>
                  <a:cubicBezTo>
                    <a:pt x="4" y="580"/>
                    <a:pt x="3" y="592"/>
                    <a:pt x="4" y="604"/>
                  </a:cubicBezTo>
                  <a:cubicBezTo>
                    <a:pt x="3" y="605"/>
                    <a:pt x="3" y="605"/>
                    <a:pt x="3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2" y="610"/>
                    <a:pt x="3" y="619"/>
                    <a:pt x="1" y="620"/>
                  </a:cubicBezTo>
                  <a:cubicBezTo>
                    <a:pt x="1" y="616"/>
                    <a:pt x="0" y="607"/>
                    <a:pt x="1" y="608"/>
                  </a:cubicBezTo>
                  <a:cubicBezTo>
                    <a:pt x="0" y="598"/>
                    <a:pt x="0" y="620"/>
                    <a:pt x="0" y="626"/>
                  </a:cubicBezTo>
                  <a:cubicBezTo>
                    <a:pt x="1" y="619"/>
                    <a:pt x="1" y="628"/>
                    <a:pt x="1" y="632"/>
                  </a:cubicBezTo>
                  <a:cubicBezTo>
                    <a:pt x="1" y="632"/>
                    <a:pt x="1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2" y="656"/>
                    <a:pt x="2" y="656"/>
                    <a:pt x="2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4" y="667"/>
                    <a:pt x="1" y="679"/>
                    <a:pt x="4" y="681"/>
                  </a:cubicBezTo>
                  <a:cubicBezTo>
                    <a:pt x="4" y="691"/>
                    <a:pt x="2" y="679"/>
                    <a:pt x="2" y="683"/>
                  </a:cubicBezTo>
                  <a:cubicBezTo>
                    <a:pt x="2" y="693"/>
                    <a:pt x="4" y="710"/>
                    <a:pt x="3" y="714"/>
                  </a:cubicBezTo>
                  <a:cubicBezTo>
                    <a:pt x="4" y="722"/>
                    <a:pt x="3" y="732"/>
                    <a:pt x="4" y="739"/>
                  </a:cubicBezTo>
                  <a:cubicBezTo>
                    <a:pt x="2" y="739"/>
                    <a:pt x="2" y="739"/>
                    <a:pt x="2" y="739"/>
                  </a:cubicBezTo>
                  <a:cubicBezTo>
                    <a:pt x="3" y="743"/>
                    <a:pt x="3" y="748"/>
                    <a:pt x="3" y="751"/>
                  </a:cubicBezTo>
                  <a:cubicBezTo>
                    <a:pt x="3" y="751"/>
                    <a:pt x="3" y="751"/>
                    <a:pt x="2" y="750"/>
                  </a:cubicBezTo>
                  <a:cubicBezTo>
                    <a:pt x="3" y="764"/>
                    <a:pt x="3" y="776"/>
                    <a:pt x="3" y="788"/>
                  </a:cubicBezTo>
                  <a:cubicBezTo>
                    <a:pt x="2" y="787"/>
                    <a:pt x="2" y="787"/>
                    <a:pt x="1" y="780"/>
                  </a:cubicBezTo>
                  <a:cubicBezTo>
                    <a:pt x="0" y="791"/>
                    <a:pt x="3" y="810"/>
                    <a:pt x="2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3" y="835"/>
                    <a:pt x="3" y="835"/>
                    <a:pt x="3" y="835"/>
                  </a:cubicBezTo>
                  <a:cubicBezTo>
                    <a:pt x="2" y="833"/>
                    <a:pt x="2" y="834"/>
                    <a:pt x="1" y="834"/>
                  </a:cubicBezTo>
                  <a:cubicBezTo>
                    <a:pt x="1" y="851"/>
                    <a:pt x="1" y="871"/>
                    <a:pt x="4" y="879"/>
                  </a:cubicBezTo>
                  <a:cubicBezTo>
                    <a:pt x="3" y="875"/>
                    <a:pt x="3" y="886"/>
                    <a:pt x="1" y="877"/>
                  </a:cubicBezTo>
                  <a:cubicBezTo>
                    <a:pt x="3" y="893"/>
                    <a:pt x="3" y="914"/>
                    <a:pt x="4" y="933"/>
                  </a:cubicBezTo>
                  <a:cubicBezTo>
                    <a:pt x="4" y="932"/>
                    <a:pt x="4" y="932"/>
                    <a:pt x="4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4" y="935"/>
                    <a:pt x="4" y="935"/>
                    <a:pt x="4" y="935"/>
                  </a:cubicBezTo>
                  <a:cubicBezTo>
                    <a:pt x="4" y="942"/>
                    <a:pt x="5" y="949"/>
                    <a:pt x="6" y="955"/>
                  </a:cubicBezTo>
                  <a:cubicBezTo>
                    <a:pt x="5" y="956"/>
                    <a:pt x="4" y="958"/>
                    <a:pt x="4" y="962"/>
                  </a:cubicBezTo>
                  <a:cubicBezTo>
                    <a:pt x="5" y="963"/>
                    <a:pt x="3" y="984"/>
                    <a:pt x="5" y="993"/>
                  </a:cubicBezTo>
                  <a:cubicBezTo>
                    <a:pt x="4" y="994"/>
                    <a:pt x="4" y="989"/>
                    <a:pt x="4" y="992"/>
                  </a:cubicBezTo>
                  <a:cubicBezTo>
                    <a:pt x="5" y="1015"/>
                    <a:pt x="8" y="1048"/>
                    <a:pt x="7" y="1075"/>
                  </a:cubicBezTo>
                  <a:cubicBezTo>
                    <a:pt x="11" y="1077"/>
                    <a:pt x="11" y="1100"/>
                    <a:pt x="13" y="1114"/>
                  </a:cubicBezTo>
                  <a:cubicBezTo>
                    <a:pt x="11" y="1118"/>
                    <a:pt x="12" y="1106"/>
                    <a:pt x="10" y="1102"/>
                  </a:cubicBezTo>
                  <a:cubicBezTo>
                    <a:pt x="11" y="1110"/>
                    <a:pt x="8" y="1104"/>
                    <a:pt x="10" y="1118"/>
                  </a:cubicBezTo>
                  <a:cubicBezTo>
                    <a:pt x="10" y="1118"/>
                    <a:pt x="9" y="1118"/>
                    <a:pt x="9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0" y="1126"/>
                    <a:pt x="10" y="1126"/>
                    <a:pt x="10" y="1126"/>
                  </a:cubicBezTo>
                  <a:cubicBezTo>
                    <a:pt x="12" y="1134"/>
                    <a:pt x="12" y="1134"/>
                    <a:pt x="12" y="1134"/>
                  </a:cubicBezTo>
                  <a:cubicBezTo>
                    <a:pt x="13" y="1160"/>
                    <a:pt x="15" y="1182"/>
                    <a:pt x="15" y="1204"/>
                  </a:cubicBezTo>
                  <a:cubicBezTo>
                    <a:pt x="16" y="1206"/>
                    <a:pt x="16" y="1205"/>
                    <a:pt x="17" y="1202"/>
                  </a:cubicBezTo>
                  <a:cubicBezTo>
                    <a:pt x="17" y="1212"/>
                    <a:pt x="20" y="1224"/>
                    <a:pt x="20" y="1236"/>
                  </a:cubicBezTo>
                  <a:cubicBezTo>
                    <a:pt x="19" y="1233"/>
                    <a:pt x="19" y="1233"/>
                    <a:pt x="19" y="1233"/>
                  </a:cubicBezTo>
                  <a:cubicBezTo>
                    <a:pt x="20" y="1251"/>
                    <a:pt x="22" y="1251"/>
                    <a:pt x="25" y="1273"/>
                  </a:cubicBezTo>
                  <a:cubicBezTo>
                    <a:pt x="24" y="1268"/>
                    <a:pt x="22" y="1257"/>
                    <a:pt x="24" y="1256"/>
                  </a:cubicBezTo>
                  <a:cubicBezTo>
                    <a:pt x="25" y="1257"/>
                    <a:pt x="26" y="1269"/>
                    <a:pt x="26" y="1273"/>
                  </a:cubicBezTo>
                  <a:cubicBezTo>
                    <a:pt x="27" y="1271"/>
                    <a:pt x="27" y="1271"/>
                    <a:pt x="27" y="1271"/>
                  </a:cubicBezTo>
                  <a:cubicBezTo>
                    <a:pt x="26" y="1268"/>
                    <a:pt x="25" y="1259"/>
                    <a:pt x="24" y="1253"/>
                  </a:cubicBezTo>
                  <a:cubicBezTo>
                    <a:pt x="24" y="1255"/>
                    <a:pt x="25" y="1255"/>
                    <a:pt x="25" y="1256"/>
                  </a:cubicBezTo>
                  <a:cubicBezTo>
                    <a:pt x="24" y="1250"/>
                    <a:pt x="24" y="1243"/>
                    <a:pt x="22" y="1235"/>
                  </a:cubicBezTo>
                  <a:cubicBezTo>
                    <a:pt x="23" y="1246"/>
                    <a:pt x="23" y="1246"/>
                    <a:pt x="23" y="1246"/>
                  </a:cubicBezTo>
                  <a:cubicBezTo>
                    <a:pt x="21" y="1242"/>
                    <a:pt x="22" y="1228"/>
                    <a:pt x="21" y="1223"/>
                  </a:cubicBezTo>
                  <a:cubicBezTo>
                    <a:pt x="22" y="1223"/>
                    <a:pt x="23" y="1230"/>
                    <a:pt x="24" y="1223"/>
                  </a:cubicBezTo>
                  <a:cubicBezTo>
                    <a:pt x="23" y="1204"/>
                    <a:pt x="21" y="1212"/>
                    <a:pt x="18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7" y="1192"/>
                    <a:pt x="15" y="1188"/>
                    <a:pt x="16" y="1180"/>
                  </a:cubicBezTo>
                  <a:cubicBezTo>
                    <a:pt x="17" y="1180"/>
                    <a:pt x="17" y="1186"/>
                    <a:pt x="18" y="1189"/>
                  </a:cubicBezTo>
                  <a:cubicBezTo>
                    <a:pt x="19" y="1187"/>
                    <a:pt x="16" y="1179"/>
                    <a:pt x="16" y="1173"/>
                  </a:cubicBezTo>
                  <a:cubicBezTo>
                    <a:pt x="18" y="1178"/>
                    <a:pt x="20" y="1192"/>
                    <a:pt x="20" y="1201"/>
                  </a:cubicBezTo>
                  <a:cubicBezTo>
                    <a:pt x="21" y="1200"/>
                    <a:pt x="21" y="1200"/>
                    <a:pt x="22" y="1201"/>
                  </a:cubicBezTo>
                  <a:cubicBezTo>
                    <a:pt x="19" y="1174"/>
                    <a:pt x="15" y="1143"/>
                    <a:pt x="15" y="1116"/>
                  </a:cubicBezTo>
                  <a:cubicBezTo>
                    <a:pt x="18" y="1130"/>
                    <a:pt x="14" y="1110"/>
                    <a:pt x="17" y="1113"/>
                  </a:cubicBezTo>
                  <a:cubicBezTo>
                    <a:pt x="15" y="1111"/>
                    <a:pt x="16" y="1102"/>
                    <a:pt x="15" y="1095"/>
                  </a:cubicBezTo>
                  <a:cubicBezTo>
                    <a:pt x="17" y="1092"/>
                    <a:pt x="17" y="1110"/>
                    <a:pt x="18" y="1104"/>
                  </a:cubicBezTo>
                  <a:cubicBezTo>
                    <a:pt x="17" y="1089"/>
                    <a:pt x="13" y="1070"/>
                    <a:pt x="13" y="1051"/>
                  </a:cubicBezTo>
                  <a:cubicBezTo>
                    <a:pt x="14" y="1052"/>
                    <a:pt x="14" y="1056"/>
                    <a:pt x="15" y="1057"/>
                  </a:cubicBezTo>
                  <a:cubicBezTo>
                    <a:pt x="14" y="1045"/>
                    <a:pt x="9" y="1029"/>
                    <a:pt x="12" y="1020"/>
                  </a:cubicBezTo>
                  <a:cubicBezTo>
                    <a:pt x="15" y="1039"/>
                    <a:pt x="15" y="1039"/>
                    <a:pt x="15" y="1039"/>
                  </a:cubicBezTo>
                  <a:cubicBezTo>
                    <a:pt x="15" y="1038"/>
                    <a:pt x="15" y="1035"/>
                    <a:pt x="15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2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4" y="991"/>
                    <a:pt x="13" y="975"/>
                    <a:pt x="10" y="964"/>
                  </a:cubicBezTo>
                  <a:cubicBezTo>
                    <a:pt x="10" y="961"/>
                    <a:pt x="10" y="949"/>
                    <a:pt x="12" y="954"/>
                  </a:cubicBezTo>
                  <a:cubicBezTo>
                    <a:pt x="14" y="962"/>
                    <a:pt x="15" y="966"/>
                    <a:pt x="16" y="983"/>
                  </a:cubicBezTo>
                  <a:cubicBezTo>
                    <a:pt x="14" y="985"/>
                    <a:pt x="14" y="970"/>
                    <a:pt x="14" y="975"/>
                  </a:cubicBezTo>
                  <a:cubicBezTo>
                    <a:pt x="14" y="982"/>
                    <a:pt x="13" y="994"/>
                    <a:pt x="15" y="1000"/>
                  </a:cubicBezTo>
                  <a:cubicBezTo>
                    <a:pt x="14" y="982"/>
                    <a:pt x="14" y="982"/>
                    <a:pt x="14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7" y="988"/>
                    <a:pt x="15" y="978"/>
                    <a:pt x="16" y="970"/>
                  </a:cubicBezTo>
                  <a:cubicBezTo>
                    <a:pt x="16" y="971"/>
                    <a:pt x="16" y="971"/>
                    <a:pt x="16" y="971"/>
                  </a:cubicBezTo>
                  <a:cubicBezTo>
                    <a:pt x="16" y="957"/>
                    <a:pt x="16" y="959"/>
                    <a:pt x="15" y="944"/>
                  </a:cubicBezTo>
                  <a:cubicBezTo>
                    <a:pt x="13" y="944"/>
                    <a:pt x="14" y="949"/>
                    <a:pt x="13" y="956"/>
                  </a:cubicBezTo>
                  <a:cubicBezTo>
                    <a:pt x="12" y="933"/>
                    <a:pt x="8" y="901"/>
                    <a:pt x="12" y="878"/>
                  </a:cubicBezTo>
                  <a:cubicBezTo>
                    <a:pt x="13" y="892"/>
                    <a:pt x="13" y="892"/>
                    <a:pt x="13" y="892"/>
                  </a:cubicBezTo>
                  <a:cubicBezTo>
                    <a:pt x="14" y="883"/>
                    <a:pt x="12" y="868"/>
                    <a:pt x="14" y="869"/>
                  </a:cubicBezTo>
                  <a:cubicBezTo>
                    <a:pt x="14" y="879"/>
                    <a:pt x="15" y="874"/>
                    <a:pt x="16" y="879"/>
                  </a:cubicBezTo>
                  <a:cubicBezTo>
                    <a:pt x="15" y="880"/>
                    <a:pt x="15" y="880"/>
                    <a:pt x="15" y="880"/>
                  </a:cubicBezTo>
                  <a:cubicBezTo>
                    <a:pt x="16" y="881"/>
                    <a:pt x="16" y="885"/>
                    <a:pt x="16" y="883"/>
                  </a:cubicBezTo>
                  <a:cubicBezTo>
                    <a:pt x="15" y="875"/>
                    <a:pt x="14" y="863"/>
                    <a:pt x="13" y="854"/>
                  </a:cubicBezTo>
                  <a:cubicBezTo>
                    <a:pt x="14" y="858"/>
                    <a:pt x="15" y="850"/>
                    <a:pt x="15" y="849"/>
                  </a:cubicBezTo>
                  <a:cubicBezTo>
                    <a:pt x="15" y="841"/>
                    <a:pt x="14" y="849"/>
                    <a:pt x="13" y="850"/>
                  </a:cubicBezTo>
                  <a:cubicBezTo>
                    <a:pt x="13" y="845"/>
                    <a:pt x="12" y="838"/>
                    <a:pt x="13" y="835"/>
                  </a:cubicBezTo>
                  <a:cubicBezTo>
                    <a:pt x="14" y="828"/>
                    <a:pt x="14" y="842"/>
                    <a:pt x="15" y="844"/>
                  </a:cubicBezTo>
                  <a:cubicBezTo>
                    <a:pt x="13" y="820"/>
                    <a:pt x="13" y="820"/>
                    <a:pt x="13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3" y="818"/>
                    <a:pt x="13" y="814"/>
                    <a:pt x="13" y="812"/>
                  </a:cubicBezTo>
                  <a:cubicBezTo>
                    <a:pt x="14" y="810"/>
                    <a:pt x="14" y="815"/>
                    <a:pt x="14" y="819"/>
                  </a:cubicBezTo>
                  <a:cubicBezTo>
                    <a:pt x="16" y="806"/>
                    <a:pt x="11" y="796"/>
                    <a:pt x="14" y="785"/>
                  </a:cubicBezTo>
                  <a:cubicBezTo>
                    <a:pt x="13" y="778"/>
                    <a:pt x="13" y="778"/>
                    <a:pt x="13" y="778"/>
                  </a:cubicBezTo>
                  <a:cubicBezTo>
                    <a:pt x="13" y="778"/>
                    <a:pt x="14" y="776"/>
                    <a:pt x="14" y="778"/>
                  </a:cubicBezTo>
                  <a:cubicBezTo>
                    <a:pt x="13" y="771"/>
                    <a:pt x="13" y="771"/>
                    <a:pt x="13" y="771"/>
                  </a:cubicBezTo>
                  <a:cubicBezTo>
                    <a:pt x="12" y="757"/>
                    <a:pt x="15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7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4" y="740"/>
                    <a:pt x="14" y="719"/>
                    <a:pt x="11" y="720"/>
                  </a:cubicBezTo>
                  <a:cubicBezTo>
                    <a:pt x="11" y="716"/>
                    <a:pt x="12" y="713"/>
                    <a:pt x="12" y="715"/>
                  </a:cubicBezTo>
                  <a:cubicBezTo>
                    <a:pt x="12" y="704"/>
                    <a:pt x="15" y="717"/>
                    <a:pt x="14" y="700"/>
                  </a:cubicBezTo>
                  <a:cubicBezTo>
                    <a:pt x="15" y="700"/>
                    <a:pt x="15" y="702"/>
                    <a:pt x="15" y="705"/>
                  </a:cubicBezTo>
                  <a:cubicBezTo>
                    <a:pt x="15" y="700"/>
                    <a:pt x="15" y="699"/>
                    <a:pt x="15" y="698"/>
                  </a:cubicBezTo>
                  <a:cubicBezTo>
                    <a:pt x="15" y="698"/>
                    <a:pt x="15" y="698"/>
                    <a:pt x="16" y="697"/>
                  </a:cubicBezTo>
                  <a:cubicBezTo>
                    <a:pt x="15" y="697"/>
                    <a:pt x="15" y="690"/>
                    <a:pt x="15" y="686"/>
                  </a:cubicBezTo>
                  <a:cubicBezTo>
                    <a:pt x="17" y="692"/>
                    <a:pt x="17" y="692"/>
                    <a:pt x="17" y="692"/>
                  </a:cubicBezTo>
                  <a:cubicBezTo>
                    <a:pt x="16" y="688"/>
                    <a:pt x="16" y="685"/>
                    <a:pt x="16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7" y="672"/>
                    <a:pt x="15" y="682"/>
                    <a:pt x="16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2" y="671"/>
                    <a:pt x="11" y="665"/>
                  </a:cubicBezTo>
                  <a:cubicBezTo>
                    <a:pt x="10" y="650"/>
                    <a:pt x="13" y="631"/>
                    <a:pt x="10" y="619"/>
                  </a:cubicBezTo>
                  <a:cubicBezTo>
                    <a:pt x="11" y="618"/>
                    <a:pt x="11" y="620"/>
                    <a:pt x="13" y="615"/>
                  </a:cubicBezTo>
                  <a:cubicBezTo>
                    <a:pt x="13" y="625"/>
                    <a:pt x="13" y="630"/>
                    <a:pt x="15" y="634"/>
                  </a:cubicBezTo>
                  <a:cubicBezTo>
                    <a:pt x="17" y="653"/>
                    <a:pt x="10" y="639"/>
                    <a:pt x="13" y="659"/>
                  </a:cubicBezTo>
                  <a:cubicBezTo>
                    <a:pt x="14" y="658"/>
                    <a:pt x="15" y="652"/>
                    <a:pt x="14" y="646"/>
                  </a:cubicBezTo>
                  <a:cubicBezTo>
                    <a:pt x="15" y="646"/>
                    <a:pt x="16" y="653"/>
                    <a:pt x="17" y="657"/>
                  </a:cubicBezTo>
                  <a:cubicBezTo>
                    <a:pt x="16" y="646"/>
                    <a:pt x="18" y="629"/>
                    <a:pt x="18" y="622"/>
                  </a:cubicBezTo>
                  <a:cubicBezTo>
                    <a:pt x="17" y="618"/>
                    <a:pt x="16" y="609"/>
                    <a:pt x="17" y="605"/>
                  </a:cubicBezTo>
                  <a:cubicBezTo>
                    <a:pt x="16" y="605"/>
                    <a:pt x="16" y="587"/>
                    <a:pt x="13" y="593"/>
                  </a:cubicBezTo>
                  <a:cubicBezTo>
                    <a:pt x="13" y="580"/>
                    <a:pt x="16" y="585"/>
                    <a:pt x="14" y="573"/>
                  </a:cubicBezTo>
                  <a:cubicBezTo>
                    <a:pt x="16" y="577"/>
                    <a:pt x="16" y="565"/>
                    <a:pt x="17" y="570"/>
                  </a:cubicBezTo>
                  <a:cubicBezTo>
                    <a:pt x="15" y="574"/>
                    <a:pt x="18" y="588"/>
                    <a:pt x="19" y="594"/>
                  </a:cubicBezTo>
                  <a:cubicBezTo>
                    <a:pt x="20" y="576"/>
                    <a:pt x="20" y="576"/>
                    <a:pt x="20" y="576"/>
                  </a:cubicBezTo>
                  <a:cubicBezTo>
                    <a:pt x="19" y="580"/>
                    <a:pt x="19" y="574"/>
                    <a:pt x="18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6" y="566"/>
                    <a:pt x="23" y="537"/>
                    <a:pt x="19" y="528"/>
                  </a:cubicBezTo>
                  <a:cubicBezTo>
                    <a:pt x="19" y="534"/>
                    <a:pt x="18" y="539"/>
                    <a:pt x="20" y="541"/>
                  </a:cubicBezTo>
                  <a:cubicBezTo>
                    <a:pt x="19" y="552"/>
                    <a:pt x="17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6" y="496"/>
                    <a:pt x="18" y="497"/>
                  </a:cubicBezTo>
                  <a:cubicBezTo>
                    <a:pt x="19" y="484"/>
                    <a:pt x="16" y="468"/>
                    <a:pt x="15" y="453"/>
                  </a:cubicBezTo>
                  <a:cubicBezTo>
                    <a:pt x="17" y="455"/>
                    <a:pt x="17" y="455"/>
                    <a:pt x="17" y="455"/>
                  </a:cubicBezTo>
                  <a:cubicBezTo>
                    <a:pt x="16" y="443"/>
                    <a:pt x="18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7" y="425"/>
                    <a:pt x="19" y="435"/>
                    <a:pt x="19" y="427"/>
                  </a:cubicBezTo>
                  <a:cubicBezTo>
                    <a:pt x="17" y="413"/>
                    <a:pt x="21" y="421"/>
                    <a:pt x="20" y="403"/>
                  </a:cubicBezTo>
                  <a:cubicBezTo>
                    <a:pt x="21" y="404"/>
                    <a:pt x="21" y="404"/>
                    <a:pt x="21" y="404"/>
                  </a:cubicBezTo>
                  <a:cubicBezTo>
                    <a:pt x="20" y="390"/>
                    <a:pt x="24" y="372"/>
                    <a:pt x="25" y="358"/>
                  </a:cubicBezTo>
                  <a:cubicBezTo>
                    <a:pt x="24" y="359"/>
                    <a:pt x="24" y="370"/>
                    <a:pt x="22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3" y="348"/>
                    <a:pt x="24" y="340"/>
                    <a:pt x="24" y="345"/>
                  </a:cubicBezTo>
                  <a:cubicBezTo>
                    <a:pt x="24" y="348"/>
                    <a:pt x="24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2" y="351"/>
                    <a:pt x="20" y="351"/>
                  </a:cubicBezTo>
                  <a:cubicBezTo>
                    <a:pt x="21" y="341"/>
                    <a:pt x="20" y="338"/>
                    <a:pt x="20" y="332"/>
                  </a:cubicBezTo>
                  <a:cubicBezTo>
                    <a:pt x="22" y="329"/>
                    <a:pt x="21" y="344"/>
                    <a:pt x="24" y="336"/>
                  </a:cubicBezTo>
                  <a:cubicBezTo>
                    <a:pt x="25" y="330"/>
                    <a:pt x="24" y="312"/>
                    <a:pt x="23" y="306"/>
                  </a:cubicBezTo>
                  <a:cubicBezTo>
                    <a:pt x="27" y="297"/>
                    <a:pt x="25" y="269"/>
                    <a:pt x="28" y="269"/>
                  </a:cubicBezTo>
                  <a:cubicBezTo>
                    <a:pt x="28" y="270"/>
                    <a:pt x="27" y="266"/>
                    <a:pt x="28" y="262"/>
                  </a:cubicBezTo>
                  <a:cubicBezTo>
                    <a:pt x="28" y="265"/>
                    <a:pt x="28" y="265"/>
                    <a:pt x="28" y="265"/>
                  </a:cubicBezTo>
                  <a:cubicBezTo>
                    <a:pt x="30" y="252"/>
                    <a:pt x="26" y="252"/>
                    <a:pt x="27" y="244"/>
                  </a:cubicBezTo>
                  <a:cubicBezTo>
                    <a:pt x="28" y="244"/>
                    <a:pt x="28" y="246"/>
                    <a:pt x="28" y="248"/>
                  </a:cubicBezTo>
                  <a:cubicBezTo>
                    <a:pt x="30" y="230"/>
                    <a:pt x="26" y="220"/>
                    <a:pt x="29" y="203"/>
                  </a:cubicBezTo>
                  <a:cubicBezTo>
                    <a:pt x="29" y="204"/>
                    <a:pt x="29" y="204"/>
                    <a:pt x="29" y="206"/>
                  </a:cubicBezTo>
                  <a:cubicBezTo>
                    <a:pt x="29" y="207"/>
                    <a:pt x="30" y="204"/>
                    <a:pt x="29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4" y="195"/>
                    <a:pt x="30" y="180"/>
                    <a:pt x="30" y="165"/>
                  </a:cubicBezTo>
                  <a:cubicBezTo>
                    <a:pt x="31" y="167"/>
                    <a:pt x="30" y="177"/>
                    <a:pt x="31" y="172"/>
                  </a:cubicBezTo>
                  <a:cubicBezTo>
                    <a:pt x="32" y="162"/>
                    <a:pt x="28" y="163"/>
                    <a:pt x="30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3" y="153"/>
                    <a:pt x="35" y="148"/>
                    <a:pt x="33" y="146"/>
                  </a:cubicBezTo>
                  <a:cubicBezTo>
                    <a:pt x="34" y="144"/>
                    <a:pt x="34" y="143"/>
                    <a:pt x="35" y="143"/>
                  </a:cubicBezTo>
                  <a:cubicBezTo>
                    <a:pt x="34" y="138"/>
                    <a:pt x="35" y="130"/>
                    <a:pt x="35" y="126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3" y="118"/>
                    <a:pt x="37" y="112"/>
                    <a:pt x="37" y="100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97"/>
                    <a:pt x="37" y="89"/>
                    <a:pt x="39" y="81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40" y="78"/>
                    <a:pt x="42" y="65"/>
                    <a:pt x="41" y="59"/>
                  </a:cubicBezTo>
                  <a:cubicBezTo>
                    <a:pt x="41" y="57"/>
                    <a:pt x="43" y="66"/>
                    <a:pt x="43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4" y="40"/>
                    <a:pt x="45" y="42"/>
                    <a:pt x="44" y="45"/>
                  </a:cubicBezTo>
                  <a:cubicBezTo>
                    <a:pt x="44" y="47"/>
                    <a:pt x="44" y="45"/>
                    <a:pt x="44" y="45"/>
                  </a:cubicBezTo>
                  <a:cubicBezTo>
                    <a:pt x="44" y="49"/>
                    <a:pt x="44" y="49"/>
                    <a:pt x="44" y="49"/>
                  </a:cubicBezTo>
                  <a:cubicBezTo>
                    <a:pt x="46" y="40"/>
                    <a:pt x="44" y="42"/>
                    <a:pt x="45" y="32"/>
                  </a:cubicBezTo>
                  <a:cubicBezTo>
                    <a:pt x="46" y="30"/>
                    <a:pt x="46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5" y="6"/>
                    <a:pt x="44" y="2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1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0" y="10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9" y="0"/>
                    <a:pt x="36" y="33"/>
                    <a:pt x="36" y="15"/>
                  </a:cubicBezTo>
                  <a:cubicBezTo>
                    <a:pt x="36" y="20"/>
                    <a:pt x="36" y="25"/>
                    <a:pt x="37" y="27"/>
                  </a:cubicBezTo>
                  <a:cubicBezTo>
                    <a:pt x="37" y="35"/>
                    <a:pt x="36" y="33"/>
                    <a:pt x="35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43"/>
                    <a:pt x="33" y="22"/>
                    <a:pt x="31" y="36"/>
                  </a:cubicBezTo>
                  <a:cubicBezTo>
                    <a:pt x="32" y="52"/>
                    <a:pt x="26" y="60"/>
                    <a:pt x="26" y="69"/>
                  </a:cubicBezTo>
                  <a:cubicBezTo>
                    <a:pt x="25" y="85"/>
                    <a:pt x="28" y="63"/>
                    <a:pt x="28" y="73"/>
                  </a:cubicBezTo>
                  <a:cubicBezTo>
                    <a:pt x="28" y="82"/>
                    <a:pt x="27" y="77"/>
                    <a:pt x="26" y="83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8" y="97"/>
                    <a:pt x="26" y="87"/>
                    <a:pt x="27" y="93"/>
                  </a:cubicBezTo>
                  <a:cubicBezTo>
                    <a:pt x="25" y="101"/>
                    <a:pt x="26" y="90"/>
                    <a:pt x="24" y="88"/>
                  </a:cubicBezTo>
                  <a:cubicBezTo>
                    <a:pt x="25" y="90"/>
                    <a:pt x="25" y="99"/>
                    <a:pt x="24" y="103"/>
                  </a:cubicBezTo>
                  <a:cubicBezTo>
                    <a:pt x="24" y="102"/>
                    <a:pt x="24" y="92"/>
                    <a:pt x="23" y="99"/>
                  </a:cubicBezTo>
                  <a:cubicBezTo>
                    <a:pt x="23" y="124"/>
                    <a:pt x="20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19" y="155"/>
                    <a:pt x="19" y="157"/>
                  </a:cubicBezTo>
                  <a:cubicBezTo>
                    <a:pt x="18" y="156"/>
                    <a:pt x="18" y="156"/>
                    <a:pt x="18" y="156"/>
                  </a:cubicBezTo>
                  <a:cubicBezTo>
                    <a:pt x="18" y="159"/>
                    <a:pt x="18" y="182"/>
                    <a:pt x="17" y="197"/>
                  </a:cubicBezTo>
                  <a:cubicBezTo>
                    <a:pt x="16" y="189"/>
                    <a:pt x="16" y="189"/>
                    <a:pt x="16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5" y="201"/>
                    <a:pt x="15" y="201"/>
                    <a:pt x="15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4" y="241"/>
                    <a:pt x="14" y="241"/>
                    <a:pt x="14" y="241"/>
                  </a:cubicBezTo>
                  <a:cubicBezTo>
                    <a:pt x="13" y="239"/>
                    <a:pt x="13" y="239"/>
                    <a:pt x="13" y="239"/>
                  </a:cubicBezTo>
                  <a:cubicBezTo>
                    <a:pt x="13" y="246"/>
                    <a:pt x="15" y="255"/>
                    <a:pt x="13" y="264"/>
                  </a:cubicBezTo>
                  <a:cubicBezTo>
                    <a:pt x="14" y="258"/>
                    <a:pt x="12" y="257"/>
                    <a:pt x="11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3" y="572"/>
                    <a:pt x="3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8" y="1065"/>
                  </a:moveTo>
                  <a:cubicBezTo>
                    <a:pt x="8" y="1056"/>
                    <a:pt x="8" y="1056"/>
                    <a:pt x="8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8" y="1063"/>
                    <a:pt x="8" y="1066"/>
                    <a:pt x="8" y="1065"/>
                  </a:cubicBezTo>
                  <a:close/>
                  <a:moveTo>
                    <a:pt x="15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5" y="558"/>
                  </a:lnTo>
                  <a:close/>
                  <a:moveTo>
                    <a:pt x="17" y="488"/>
                  </a:moveTo>
                  <a:cubicBezTo>
                    <a:pt x="17" y="495"/>
                    <a:pt x="17" y="495"/>
                    <a:pt x="17" y="495"/>
                  </a:cubicBezTo>
                  <a:cubicBezTo>
                    <a:pt x="17" y="496"/>
                    <a:pt x="17" y="496"/>
                    <a:pt x="17" y="496"/>
                  </a:cubicBezTo>
                  <a:cubicBezTo>
                    <a:pt x="17" y="488"/>
                    <a:pt x="17" y="488"/>
                    <a:pt x="17" y="488"/>
                  </a:cubicBezTo>
                  <a:close/>
                  <a:moveTo>
                    <a:pt x="10" y="390"/>
                  </a:moveTo>
                  <a:cubicBezTo>
                    <a:pt x="12" y="395"/>
                    <a:pt x="10" y="397"/>
                    <a:pt x="10" y="403"/>
                  </a:cubicBezTo>
                  <a:cubicBezTo>
                    <a:pt x="10" y="403"/>
                    <a:pt x="10" y="404"/>
                    <a:pt x="10" y="404"/>
                  </a:cubicBezTo>
                  <a:cubicBezTo>
                    <a:pt x="10" y="404"/>
                    <a:pt x="10" y="403"/>
                    <a:pt x="10" y="403"/>
                  </a:cubicBezTo>
                  <a:cubicBezTo>
                    <a:pt x="10" y="399"/>
                    <a:pt x="8" y="396"/>
                    <a:pt x="10" y="390"/>
                  </a:cubicBezTo>
                  <a:close/>
                  <a:moveTo>
                    <a:pt x="6" y="552"/>
                  </a:moveTo>
                  <a:cubicBezTo>
                    <a:pt x="5" y="552"/>
                    <a:pt x="5" y="543"/>
                    <a:pt x="4" y="540"/>
                  </a:cubicBezTo>
                  <a:cubicBezTo>
                    <a:pt x="5" y="536"/>
                    <a:pt x="6" y="542"/>
                    <a:pt x="6" y="543"/>
                  </a:cubicBezTo>
                  <a:cubicBezTo>
                    <a:pt x="6" y="541"/>
                    <a:pt x="6" y="540"/>
                    <a:pt x="6" y="537"/>
                  </a:cubicBezTo>
                  <a:cubicBezTo>
                    <a:pt x="8" y="539"/>
                    <a:pt x="5" y="544"/>
                    <a:pt x="6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3" y="758"/>
                  </a:moveTo>
                  <a:cubicBezTo>
                    <a:pt x="3" y="766"/>
                    <a:pt x="5" y="773"/>
                    <a:pt x="6" y="771"/>
                  </a:cubicBezTo>
                  <a:cubicBezTo>
                    <a:pt x="6" y="764"/>
                    <a:pt x="6" y="754"/>
                    <a:pt x="4" y="750"/>
                  </a:cubicBezTo>
                  <a:cubicBezTo>
                    <a:pt x="5" y="754"/>
                    <a:pt x="2" y="748"/>
                    <a:pt x="3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3" y="476"/>
                    <a:pt x="12" y="486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1" y="481"/>
                    <a:pt x="11" y="481"/>
                    <a:pt x="11" y="481"/>
                  </a:cubicBezTo>
                  <a:cubicBezTo>
                    <a:pt x="10" y="479"/>
                    <a:pt x="10" y="479"/>
                    <a:pt x="10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5" y="826"/>
                  </a:moveTo>
                  <a:cubicBezTo>
                    <a:pt x="5" y="829"/>
                    <a:pt x="6" y="839"/>
                    <a:pt x="8" y="839"/>
                  </a:cubicBezTo>
                  <a:cubicBezTo>
                    <a:pt x="7" y="840"/>
                    <a:pt x="6" y="827"/>
                    <a:pt x="5" y="820"/>
                  </a:cubicBezTo>
                  <a:cubicBezTo>
                    <a:pt x="5" y="823"/>
                    <a:pt x="5" y="824"/>
                    <a:pt x="5" y="826"/>
                  </a:cubicBezTo>
                  <a:close/>
                  <a:moveTo>
                    <a:pt x="7" y="822"/>
                  </a:moveTo>
                  <a:cubicBezTo>
                    <a:pt x="7" y="818"/>
                    <a:pt x="9" y="820"/>
                    <a:pt x="8" y="813"/>
                  </a:cubicBezTo>
                  <a:cubicBezTo>
                    <a:pt x="7" y="814"/>
                    <a:pt x="4" y="811"/>
                    <a:pt x="5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7" y="822"/>
                  </a:lnTo>
                  <a:close/>
                  <a:moveTo>
                    <a:pt x="3" y="805"/>
                  </a:moveTo>
                  <a:cubicBezTo>
                    <a:pt x="4" y="792"/>
                    <a:pt x="4" y="792"/>
                    <a:pt x="4" y="792"/>
                  </a:cubicBezTo>
                  <a:cubicBezTo>
                    <a:pt x="6" y="799"/>
                    <a:pt x="4" y="800"/>
                    <a:pt x="3" y="805"/>
                  </a:cubicBezTo>
                  <a:cubicBezTo>
                    <a:pt x="3" y="809"/>
                    <a:pt x="3" y="809"/>
                    <a:pt x="3" y="809"/>
                  </a:cubicBezTo>
                  <a:cubicBezTo>
                    <a:pt x="3" y="808"/>
                    <a:pt x="3" y="806"/>
                    <a:pt x="3" y="805"/>
                  </a:cubicBezTo>
                  <a:close/>
                  <a:moveTo>
                    <a:pt x="4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3" y="895"/>
                    <a:pt x="3" y="894"/>
                    <a:pt x="3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4" y="893"/>
                    <a:pt x="5" y="889"/>
                    <a:pt x="4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4" y="826"/>
                    <a:pt x="5" y="818"/>
                    <a:pt x="4" y="817"/>
                  </a:cubicBezTo>
                  <a:close/>
                  <a:moveTo>
                    <a:pt x="5" y="875"/>
                  </a:moveTo>
                  <a:cubicBezTo>
                    <a:pt x="6" y="874"/>
                    <a:pt x="5" y="887"/>
                    <a:pt x="5" y="892"/>
                  </a:cubicBezTo>
                  <a:cubicBezTo>
                    <a:pt x="5" y="889"/>
                    <a:pt x="4" y="877"/>
                    <a:pt x="5" y="875"/>
                  </a:cubicBezTo>
                  <a:close/>
                  <a:moveTo>
                    <a:pt x="14" y="1152"/>
                  </a:moveTo>
                  <a:cubicBezTo>
                    <a:pt x="15" y="1148"/>
                    <a:pt x="15" y="1148"/>
                    <a:pt x="15" y="1148"/>
                  </a:cubicBezTo>
                  <a:cubicBezTo>
                    <a:pt x="16" y="1155"/>
                    <a:pt x="16" y="1155"/>
                    <a:pt x="16" y="1155"/>
                  </a:cubicBezTo>
                  <a:lnTo>
                    <a:pt x="14" y="1152"/>
                  </a:lnTo>
                  <a:close/>
                  <a:moveTo>
                    <a:pt x="13" y="1073"/>
                  </a:moveTo>
                  <a:cubicBezTo>
                    <a:pt x="12" y="1069"/>
                    <a:pt x="12" y="1069"/>
                    <a:pt x="12" y="1069"/>
                  </a:cubicBezTo>
                  <a:cubicBezTo>
                    <a:pt x="13" y="1067"/>
                    <a:pt x="13" y="1067"/>
                    <a:pt x="13" y="1067"/>
                  </a:cubicBezTo>
                  <a:lnTo>
                    <a:pt x="13" y="1073"/>
                  </a:lnTo>
                  <a:close/>
                  <a:moveTo>
                    <a:pt x="11" y="983"/>
                  </a:moveTo>
                  <a:cubicBezTo>
                    <a:pt x="11" y="984"/>
                    <a:pt x="11" y="985"/>
                    <a:pt x="11" y="986"/>
                  </a:cubicBezTo>
                  <a:cubicBezTo>
                    <a:pt x="10" y="992"/>
                    <a:pt x="10" y="1008"/>
                    <a:pt x="10" y="1017"/>
                  </a:cubicBezTo>
                  <a:cubicBezTo>
                    <a:pt x="10" y="1021"/>
                    <a:pt x="8" y="1010"/>
                    <a:pt x="7" y="1007"/>
                  </a:cubicBezTo>
                  <a:cubicBezTo>
                    <a:pt x="12" y="1011"/>
                    <a:pt x="7" y="995"/>
                    <a:pt x="8" y="987"/>
                  </a:cubicBezTo>
                  <a:cubicBezTo>
                    <a:pt x="9" y="989"/>
                    <a:pt x="9" y="994"/>
                    <a:pt x="10" y="995"/>
                  </a:cubicBezTo>
                  <a:cubicBezTo>
                    <a:pt x="10" y="993"/>
                    <a:pt x="10" y="988"/>
                    <a:pt x="10" y="985"/>
                  </a:cubicBezTo>
                  <a:cubicBezTo>
                    <a:pt x="9" y="984"/>
                    <a:pt x="9" y="983"/>
                    <a:pt x="9" y="982"/>
                  </a:cubicBezTo>
                  <a:cubicBezTo>
                    <a:pt x="9" y="983"/>
                    <a:pt x="9" y="984"/>
                    <a:pt x="10" y="985"/>
                  </a:cubicBezTo>
                  <a:cubicBezTo>
                    <a:pt x="10" y="986"/>
                    <a:pt x="10" y="986"/>
                    <a:pt x="11" y="986"/>
                  </a:cubicBezTo>
                  <a:cubicBezTo>
                    <a:pt x="11" y="984"/>
                    <a:pt x="11" y="983"/>
                    <a:pt x="11" y="983"/>
                  </a:cubicBezTo>
                  <a:close/>
                  <a:moveTo>
                    <a:pt x="10" y="871"/>
                  </a:moveTo>
                  <a:cubicBezTo>
                    <a:pt x="9" y="869"/>
                    <a:pt x="9" y="873"/>
                    <a:pt x="8" y="867"/>
                  </a:cubicBezTo>
                  <a:cubicBezTo>
                    <a:pt x="9" y="866"/>
                    <a:pt x="9" y="868"/>
                    <a:pt x="10" y="871"/>
                  </a:cubicBezTo>
                  <a:cubicBezTo>
                    <a:pt x="10" y="871"/>
                    <a:pt x="10" y="873"/>
                    <a:pt x="10" y="876"/>
                  </a:cubicBezTo>
                  <a:cubicBezTo>
                    <a:pt x="10" y="874"/>
                    <a:pt x="10" y="872"/>
                    <a:pt x="10" y="871"/>
                  </a:cubicBezTo>
                  <a:close/>
                  <a:moveTo>
                    <a:pt x="12" y="876"/>
                  </a:moveTo>
                  <a:cubicBezTo>
                    <a:pt x="10" y="861"/>
                    <a:pt x="10" y="861"/>
                    <a:pt x="10" y="861"/>
                  </a:cubicBezTo>
                  <a:cubicBezTo>
                    <a:pt x="11" y="866"/>
                    <a:pt x="11" y="866"/>
                    <a:pt x="11" y="866"/>
                  </a:cubicBezTo>
                  <a:cubicBezTo>
                    <a:pt x="10" y="856"/>
                    <a:pt x="10" y="856"/>
                    <a:pt x="10" y="856"/>
                  </a:cubicBezTo>
                  <a:cubicBezTo>
                    <a:pt x="11" y="858"/>
                    <a:pt x="13" y="868"/>
                    <a:pt x="12" y="876"/>
                  </a:cubicBezTo>
                  <a:close/>
                  <a:moveTo>
                    <a:pt x="11" y="836"/>
                  </a:moveTo>
                  <a:cubicBezTo>
                    <a:pt x="11" y="853"/>
                    <a:pt x="11" y="853"/>
                    <a:pt x="11" y="853"/>
                  </a:cubicBezTo>
                  <a:cubicBezTo>
                    <a:pt x="11" y="853"/>
                    <a:pt x="11" y="853"/>
                    <a:pt x="11" y="853"/>
                  </a:cubicBezTo>
                  <a:cubicBezTo>
                    <a:pt x="11" y="854"/>
                    <a:pt x="11" y="854"/>
                    <a:pt x="11" y="854"/>
                  </a:cubicBezTo>
                  <a:cubicBezTo>
                    <a:pt x="10" y="851"/>
                    <a:pt x="10" y="851"/>
                    <a:pt x="10" y="851"/>
                  </a:cubicBezTo>
                  <a:cubicBezTo>
                    <a:pt x="11" y="853"/>
                    <a:pt x="11" y="853"/>
                    <a:pt x="11" y="853"/>
                  </a:cubicBezTo>
                  <a:lnTo>
                    <a:pt x="11" y="836"/>
                  </a:lnTo>
                  <a:close/>
                  <a:moveTo>
                    <a:pt x="9" y="697"/>
                  </a:moveTo>
                  <a:cubicBezTo>
                    <a:pt x="9" y="689"/>
                    <a:pt x="9" y="689"/>
                    <a:pt x="9" y="689"/>
                  </a:cubicBezTo>
                  <a:cubicBezTo>
                    <a:pt x="9" y="690"/>
                    <a:pt x="10" y="699"/>
                    <a:pt x="10" y="706"/>
                  </a:cubicBezTo>
                  <a:cubicBezTo>
                    <a:pt x="13" y="697"/>
                    <a:pt x="9" y="702"/>
                    <a:pt x="11" y="688"/>
                  </a:cubicBezTo>
                  <a:cubicBezTo>
                    <a:pt x="11" y="705"/>
                    <a:pt x="13" y="698"/>
                    <a:pt x="14" y="698"/>
                  </a:cubicBezTo>
                  <a:cubicBezTo>
                    <a:pt x="12" y="694"/>
                    <a:pt x="14" y="673"/>
                    <a:pt x="10" y="679"/>
                  </a:cubicBezTo>
                  <a:cubicBezTo>
                    <a:pt x="10" y="685"/>
                    <a:pt x="7" y="693"/>
                    <a:pt x="9" y="697"/>
                  </a:cubicBezTo>
                  <a:close/>
                  <a:moveTo>
                    <a:pt x="12" y="591"/>
                  </a:moveTo>
                  <a:cubicBezTo>
                    <a:pt x="12" y="581"/>
                    <a:pt x="12" y="581"/>
                    <a:pt x="12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2" y="591"/>
                  </a:lnTo>
                  <a:close/>
                  <a:moveTo>
                    <a:pt x="23" y="313"/>
                  </a:moveTo>
                  <a:cubicBezTo>
                    <a:pt x="24" y="316"/>
                    <a:pt x="22" y="330"/>
                    <a:pt x="21" y="329"/>
                  </a:cubicBezTo>
                  <a:cubicBezTo>
                    <a:pt x="22" y="328"/>
                    <a:pt x="22" y="320"/>
                    <a:pt x="23" y="313"/>
                  </a:cubicBezTo>
                  <a:close/>
                  <a:moveTo>
                    <a:pt x="27" y="212"/>
                  </a:moveTo>
                  <a:cubicBezTo>
                    <a:pt x="26" y="218"/>
                    <a:pt x="28" y="226"/>
                    <a:pt x="26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6" y="210"/>
                    <a:pt x="27" y="212"/>
                  </a:cubicBezTo>
                  <a:close/>
                  <a:moveTo>
                    <a:pt x="31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1" y="139"/>
                  </a:lnTo>
                  <a:close/>
                  <a:moveTo>
                    <a:pt x="33" y="152"/>
                  </a:moveTo>
                  <a:cubicBezTo>
                    <a:pt x="33" y="150"/>
                    <a:pt x="33" y="142"/>
                    <a:pt x="32" y="144"/>
                  </a:cubicBezTo>
                  <a:lnTo>
                    <a:pt x="33" y="152"/>
                  </a:lnTo>
                  <a:close/>
                  <a:moveTo>
                    <a:pt x="36" y="74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4" y="79"/>
                  </a:moveTo>
                  <a:cubicBezTo>
                    <a:pt x="34" y="81"/>
                    <a:pt x="35" y="82"/>
                    <a:pt x="35" y="82"/>
                  </a:cubicBezTo>
                  <a:cubicBezTo>
                    <a:pt x="36" y="85"/>
                    <a:pt x="35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4" y="89"/>
                    <a:pt x="34" y="92"/>
                    <a:pt x="34" y="96"/>
                  </a:cubicBezTo>
                  <a:cubicBezTo>
                    <a:pt x="35" y="91"/>
                    <a:pt x="35" y="95"/>
                    <a:pt x="37" y="94"/>
                  </a:cubicBezTo>
                  <a:cubicBezTo>
                    <a:pt x="38" y="83"/>
                    <a:pt x="36" y="83"/>
                    <a:pt x="35" y="82"/>
                  </a:cubicBezTo>
                  <a:cubicBezTo>
                    <a:pt x="35" y="80"/>
                    <a:pt x="35" y="79"/>
                    <a:pt x="34" y="79"/>
                  </a:cubicBezTo>
                  <a:close/>
                  <a:moveTo>
                    <a:pt x="31" y="120"/>
                  </a:moveTo>
                  <a:cubicBezTo>
                    <a:pt x="32" y="119"/>
                    <a:pt x="32" y="118"/>
                    <a:pt x="32" y="118"/>
                  </a:cubicBezTo>
                  <a:cubicBezTo>
                    <a:pt x="33" y="111"/>
                    <a:pt x="34" y="103"/>
                    <a:pt x="35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4" y="115"/>
                  </a:cubicBezTo>
                  <a:cubicBezTo>
                    <a:pt x="33" y="120"/>
                    <a:pt x="34" y="123"/>
                    <a:pt x="34" y="127"/>
                  </a:cubicBezTo>
                  <a:cubicBezTo>
                    <a:pt x="34" y="125"/>
                    <a:pt x="33" y="117"/>
                    <a:pt x="32" y="118"/>
                  </a:cubicBezTo>
                  <a:cubicBezTo>
                    <a:pt x="31" y="123"/>
                    <a:pt x="31" y="123"/>
                    <a:pt x="31" y="123"/>
                  </a:cubicBezTo>
                  <a:cubicBezTo>
                    <a:pt x="32" y="125"/>
                    <a:pt x="32" y="126"/>
                    <a:pt x="31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1" y="126"/>
                    <a:pt x="31" y="125"/>
                    <a:pt x="31" y="123"/>
                  </a:cubicBezTo>
                  <a:cubicBezTo>
                    <a:pt x="31" y="122"/>
                    <a:pt x="31" y="121"/>
                    <a:pt x="31" y="120"/>
                  </a:cubicBezTo>
                  <a:close/>
                  <a:moveTo>
                    <a:pt x="33" y="73"/>
                  </a:moveTo>
                  <a:cubicBezTo>
                    <a:pt x="33" y="73"/>
                    <a:pt x="32" y="74"/>
                    <a:pt x="32" y="7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3" y="63"/>
                    <a:pt x="33" y="69"/>
                    <a:pt x="33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2" y="299"/>
                    <a:pt x="23" y="299"/>
                  </a:cubicBezTo>
                  <a:cubicBezTo>
                    <a:pt x="21" y="302"/>
                    <a:pt x="21" y="302"/>
                    <a:pt x="21" y="302"/>
                  </a:cubicBezTo>
                  <a:cubicBezTo>
                    <a:pt x="22" y="297"/>
                    <a:pt x="21" y="291"/>
                    <a:pt x="20" y="293"/>
                  </a:cubicBezTo>
                  <a:cubicBezTo>
                    <a:pt x="22" y="289"/>
                    <a:pt x="21" y="285"/>
                    <a:pt x="23" y="287"/>
                  </a:cubicBezTo>
                  <a:close/>
                  <a:moveTo>
                    <a:pt x="12" y="574"/>
                  </a:moveTo>
                  <a:cubicBezTo>
                    <a:pt x="12" y="571"/>
                    <a:pt x="14" y="557"/>
                    <a:pt x="11" y="555"/>
                  </a:cubicBezTo>
                  <a:cubicBezTo>
                    <a:pt x="14" y="550"/>
                    <a:pt x="13" y="567"/>
                    <a:pt x="12" y="574"/>
                  </a:cubicBezTo>
                  <a:close/>
                  <a:moveTo>
                    <a:pt x="10" y="576"/>
                  </a:moveTo>
                  <a:cubicBezTo>
                    <a:pt x="10" y="580"/>
                    <a:pt x="10" y="580"/>
                    <a:pt x="10" y="580"/>
                  </a:cubicBezTo>
                  <a:cubicBezTo>
                    <a:pt x="10" y="584"/>
                    <a:pt x="12" y="584"/>
                    <a:pt x="11" y="591"/>
                  </a:cubicBezTo>
                  <a:cubicBezTo>
                    <a:pt x="11" y="589"/>
                    <a:pt x="11" y="586"/>
                    <a:pt x="11" y="584"/>
                  </a:cubicBezTo>
                  <a:cubicBezTo>
                    <a:pt x="10" y="585"/>
                    <a:pt x="10" y="584"/>
                    <a:pt x="10" y="580"/>
                  </a:cubicBezTo>
                  <a:cubicBezTo>
                    <a:pt x="10" y="579"/>
                    <a:pt x="10" y="578"/>
                    <a:pt x="10" y="576"/>
                  </a:cubicBezTo>
                  <a:close/>
                  <a:moveTo>
                    <a:pt x="13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4" y="427"/>
                    <a:pt x="14" y="427"/>
                    <a:pt x="14" y="427"/>
                  </a:cubicBezTo>
                  <a:lnTo>
                    <a:pt x="13" y="413"/>
                  </a:lnTo>
                  <a:close/>
                  <a:moveTo>
                    <a:pt x="14" y="335"/>
                  </a:moveTo>
                  <a:cubicBezTo>
                    <a:pt x="14" y="342"/>
                    <a:pt x="14" y="342"/>
                    <a:pt x="14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5" y="340"/>
                    <a:pt x="16" y="339"/>
                    <a:pt x="16" y="340"/>
                  </a:cubicBezTo>
                  <a:cubicBezTo>
                    <a:pt x="16" y="342"/>
                    <a:pt x="16" y="343"/>
                    <a:pt x="16" y="344"/>
                  </a:cubicBezTo>
                  <a:cubicBezTo>
                    <a:pt x="16" y="342"/>
                    <a:pt x="16" y="341"/>
                    <a:pt x="16" y="340"/>
                  </a:cubicBezTo>
                  <a:cubicBezTo>
                    <a:pt x="16" y="335"/>
                    <a:pt x="17" y="329"/>
                    <a:pt x="15" y="329"/>
                  </a:cubicBezTo>
                  <a:cubicBezTo>
                    <a:pt x="16" y="331"/>
                    <a:pt x="15" y="340"/>
                    <a:pt x="15" y="339"/>
                  </a:cubicBezTo>
                  <a:lnTo>
                    <a:pt x="14" y="335"/>
                  </a:lnTo>
                  <a:close/>
                  <a:moveTo>
                    <a:pt x="21" y="175"/>
                  </a:moveTo>
                  <a:cubicBezTo>
                    <a:pt x="21" y="179"/>
                    <a:pt x="21" y="180"/>
                    <a:pt x="20" y="185"/>
                  </a:cubicBezTo>
                  <a:cubicBezTo>
                    <a:pt x="20" y="182"/>
                    <a:pt x="20" y="177"/>
                    <a:pt x="21" y="175"/>
                  </a:cubicBezTo>
                  <a:close/>
                  <a:moveTo>
                    <a:pt x="12" y="375"/>
                  </a:moveTo>
                  <a:cubicBezTo>
                    <a:pt x="12" y="375"/>
                    <a:pt x="12" y="384"/>
                    <a:pt x="13" y="381"/>
                  </a:cubicBezTo>
                  <a:cubicBezTo>
                    <a:pt x="13" y="378"/>
                    <a:pt x="13" y="378"/>
                    <a:pt x="13" y="378"/>
                  </a:cubicBezTo>
                  <a:cubicBezTo>
                    <a:pt x="13" y="383"/>
                    <a:pt x="15" y="381"/>
                    <a:pt x="14" y="389"/>
                  </a:cubicBezTo>
                  <a:cubicBezTo>
                    <a:pt x="14" y="384"/>
                    <a:pt x="14" y="384"/>
                    <a:pt x="14" y="384"/>
                  </a:cubicBezTo>
                  <a:cubicBezTo>
                    <a:pt x="13" y="390"/>
                    <a:pt x="13" y="376"/>
                    <a:pt x="12" y="386"/>
                  </a:cubicBezTo>
                  <a:cubicBezTo>
                    <a:pt x="11" y="389"/>
                    <a:pt x="11" y="379"/>
                    <a:pt x="12" y="375"/>
                  </a:cubicBezTo>
                  <a:close/>
                  <a:moveTo>
                    <a:pt x="19" y="163"/>
                  </a:moveTo>
                  <a:cubicBezTo>
                    <a:pt x="19" y="169"/>
                    <a:pt x="21" y="167"/>
                    <a:pt x="20" y="176"/>
                  </a:cubicBezTo>
                  <a:cubicBezTo>
                    <a:pt x="20" y="170"/>
                    <a:pt x="18" y="170"/>
                    <a:pt x="19" y="163"/>
                  </a:cubicBezTo>
                  <a:close/>
                  <a:moveTo>
                    <a:pt x="10" y="319"/>
                  </a:moveTo>
                  <a:cubicBezTo>
                    <a:pt x="10" y="319"/>
                    <a:pt x="10" y="319"/>
                    <a:pt x="10" y="319"/>
                  </a:cubicBezTo>
                  <a:cubicBezTo>
                    <a:pt x="10" y="327"/>
                    <a:pt x="10" y="327"/>
                    <a:pt x="10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0" y="319"/>
                  </a:lnTo>
                  <a:close/>
                  <a:moveTo>
                    <a:pt x="32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2" y="162"/>
                    <a:pt x="32" y="164"/>
                    <a:pt x="32" y="166"/>
                  </a:cubicBezTo>
                  <a:close/>
                  <a:moveTo>
                    <a:pt x="18" y="603"/>
                  </a:moveTo>
                  <a:cubicBezTo>
                    <a:pt x="17" y="603"/>
                    <a:pt x="17" y="604"/>
                    <a:pt x="17" y="605"/>
                  </a:cubicBezTo>
                  <a:cubicBezTo>
                    <a:pt x="17" y="605"/>
                    <a:pt x="17" y="604"/>
                    <a:pt x="18" y="603"/>
                  </a:cubicBezTo>
                  <a:close/>
                  <a:moveTo>
                    <a:pt x="18" y="621"/>
                  </a:moveTo>
                  <a:cubicBezTo>
                    <a:pt x="18" y="622"/>
                    <a:pt x="18" y="622"/>
                    <a:pt x="18" y="622"/>
                  </a:cubicBezTo>
                  <a:cubicBezTo>
                    <a:pt x="18" y="622"/>
                    <a:pt x="18" y="622"/>
                    <a:pt x="18" y="622"/>
                  </a:cubicBezTo>
                  <a:lnTo>
                    <a:pt x="18" y="621"/>
                  </a:lnTo>
                  <a:close/>
                  <a:moveTo>
                    <a:pt x="28" y="1255"/>
                  </a:moveTo>
                  <a:cubicBezTo>
                    <a:pt x="29" y="1259"/>
                    <a:pt x="27" y="1251"/>
                    <a:pt x="27" y="1248"/>
                  </a:cubicBezTo>
                  <a:cubicBezTo>
                    <a:pt x="27" y="1251"/>
                    <a:pt x="27" y="1253"/>
                    <a:pt x="28" y="1255"/>
                  </a:cubicBezTo>
                  <a:close/>
                  <a:moveTo>
                    <a:pt x="23" y="1231"/>
                  </a:moveTo>
                  <a:cubicBezTo>
                    <a:pt x="24" y="1232"/>
                    <a:pt x="24" y="1235"/>
                    <a:pt x="25" y="1238"/>
                  </a:cubicBezTo>
                  <a:cubicBezTo>
                    <a:pt x="24" y="1236"/>
                    <a:pt x="24" y="1234"/>
                    <a:pt x="23" y="1231"/>
                  </a:cubicBezTo>
                  <a:close/>
                  <a:moveTo>
                    <a:pt x="25" y="1251"/>
                  </a:moveTo>
                  <a:cubicBezTo>
                    <a:pt x="25" y="1246"/>
                    <a:pt x="25" y="1242"/>
                    <a:pt x="25" y="1238"/>
                  </a:cubicBezTo>
                  <a:cubicBezTo>
                    <a:pt x="25" y="1241"/>
                    <a:pt x="24" y="1244"/>
                    <a:pt x="25" y="1251"/>
                  </a:cubicBezTo>
                  <a:close/>
                  <a:moveTo>
                    <a:pt x="19" y="1164"/>
                  </a:moveTo>
                  <a:cubicBezTo>
                    <a:pt x="20" y="1168"/>
                    <a:pt x="20" y="1176"/>
                    <a:pt x="20" y="1176"/>
                  </a:cubicBezTo>
                  <a:cubicBezTo>
                    <a:pt x="20" y="1159"/>
                    <a:pt x="22" y="1179"/>
                    <a:pt x="23" y="1180"/>
                  </a:cubicBezTo>
                  <a:cubicBezTo>
                    <a:pt x="22" y="1170"/>
                    <a:pt x="21" y="1170"/>
                    <a:pt x="19" y="1164"/>
                  </a:cubicBezTo>
                  <a:close/>
                  <a:moveTo>
                    <a:pt x="17" y="1143"/>
                  </a:moveTo>
                  <a:cubicBezTo>
                    <a:pt x="17" y="1144"/>
                    <a:pt x="17" y="1146"/>
                    <a:pt x="17" y="1147"/>
                  </a:cubicBezTo>
                  <a:cubicBezTo>
                    <a:pt x="18" y="1146"/>
                    <a:pt x="17" y="1144"/>
                    <a:pt x="17" y="1143"/>
                  </a:cubicBezTo>
                  <a:close/>
                  <a:moveTo>
                    <a:pt x="18" y="1137"/>
                  </a:moveTo>
                  <a:cubicBezTo>
                    <a:pt x="17" y="1131"/>
                    <a:pt x="16" y="1129"/>
                    <a:pt x="15" y="1127"/>
                  </a:cubicBezTo>
                  <a:cubicBezTo>
                    <a:pt x="15" y="1133"/>
                    <a:pt x="17" y="1138"/>
                    <a:pt x="17" y="1143"/>
                  </a:cubicBezTo>
                  <a:cubicBezTo>
                    <a:pt x="17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7" y="965"/>
                    <a:pt x="17" y="968"/>
                    <a:pt x="18" y="968"/>
                  </a:cubicBezTo>
                  <a:cubicBezTo>
                    <a:pt x="17" y="958"/>
                    <a:pt x="17" y="958"/>
                    <a:pt x="17" y="958"/>
                  </a:cubicBezTo>
                  <a:cubicBezTo>
                    <a:pt x="17" y="955"/>
                    <a:pt x="17" y="961"/>
                    <a:pt x="17" y="963"/>
                  </a:cubicBezTo>
                  <a:close/>
                  <a:moveTo>
                    <a:pt x="13" y="929"/>
                  </a:moveTo>
                  <a:cubicBezTo>
                    <a:pt x="13" y="921"/>
                    <a:pt x="15" y="925"/>
                    <a:pt x="14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3" y="929"/>
                  </a:lnTo>
                  <a:close/>
                  <a:moveTo>
                    <a:pt x="4" y="933"/>
                  </a:moveTo>
                  <a:cubicBezTo>
                    <a:pt x="4" y="935"/>
                    <a:pt x="4" y="935"/>
                    <a:pt x="4" y="935"/>
                  </a:cubicBezTo>
                  <a:cubicBezTo>
                    <a:pt x="4" y="933"/>
                    <a:pt x="4" y="933"/>
                    <a:pt x="4" y="933"/>
                  </a:cubicBezTo>
                  <a:close/>
                  <a:moveTo>
                    <a:pt x="15" y="892"/>
                  </a:moveTo>
                  <a:cubicBezTo>
                    <a:pt x="17" y="898"/>
                    <a:pt x="17" y="898"/>
                    <a:pt x="17" y="898"/>
                  </a:cubicBezTo>
                  <a:cubicBezTo>
                    <a:pt x="17" y="891"/>
                    <a:pt x="15" y="891"/>
                    <a:pt x="15" y="892"/>
                  </a:cubicBezTo>
                  <a:close/>
                  <a:moveTo>
                    <a:pt x="16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6" y="854"/>
                    <a:pt x="16" y="854"/>
                    <a:pt x="16" y="854"/>
                  </a:cubicBezTo>
                  <a:lnTo>
                    <a:pt x="16" y="864"/>
                  </a:lnTo>
                  <a:close/>
                  <a:moveTo>
                    <a:pt x="15" y="829"/>
                  </a:moveTo>
                  <a:cubicBezTo>
                    <a:pt x="15" y="828"/>
                    <a:pt x="15" y="828"/>
                    <a:pt x="15" y="828"/>
                  </a:cubicBezTo>
                  <a:cubicBezTo>
                    <a:pt x="15" y="818"/>
                    <a:pt x="15" y="818"/>
                    <a:pt x="15" y="818"/>
                  </a:cubicBezTo>
                  <a:lnTo>
                    <a:pt x="15" y="829"/>
                  </a:lnTo>
                  <a:close/>
                  <a:moveTo>
                    <a:pt x="19" y="453"/>
                  </a:moveTo>
                  <a:cubicBezTo>
                    <a:pt x="18" y="451"/>
                    <a:pt x="18" y="466"/>
                    <a:pt x="17" y="471"/>
                  </a:cubicBezTo>
                  <a:cubicBezTo>
                    <a:pt x="20" y="468"/>
                    <a:pt x="17" y="459"/>
                    <a:pt x="19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9"/>
            <p:cNvSpPr>
              <a:spLocks noEditPoints="1"/>
            </p:cNvSpPr>
            <p:nvPr/>
          </p:nvSpPr>
          <p:spPr bwMode="auto">
            <a:xfrm>
              <a:off x="2428875" y="1758950"/>
              <a:ext cx="138112" cy="3848100"/>
            </a:xfrm>
            <a:custGeom>
              <a:avLst/>
              <a:gdLst>
                <a:gd name="T0" fmla="*/ 27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3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2 w 47"/>
                <a:gd name="T19" fmla="*/ 666 h 1322"/>
                <a:gd name="T20" fmla="*/ 2 w 47"/>
                <a:gd name="T21" fmla="*/ 780 h 1322"/>
                <a:gd name="T22" fmla="*/ 6 w 47"/>
                <a:gd name="T23" fmla="*/ 940 h 1322"/>
                <a:gd name="T24" fmla="*/ 11 w 47"/>
                <a:gd name="T25" fmla="*/ 1102 h 1322"/>
                <a:gd name="T26" fmla="*/ 20 w 47"/>
                <a:gd name="T27" fmla="*/ 1233 h 1322"/>
                <a:gd name="T28" fmla="*/ 22 w 47"/>
                <a:gd name="T29" fmla="*/ 1223 h 1322"/>
                <a:gd name="T30" fmla="*/ 16 w 47"/>
                <a:gd name="T31" fmla="*/ 1116 h 1322"/>
                <a:gd name="T32" fmla="*/ 18 w 47"/>
                <a:gd name="T33" fmla="*/ 1037 h 1322"/>
                <a:gd name="T34" fmla="*/ 17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7 w 47"/>
                <a:gd name="T41" fmla="*/ 745 h 1322"/>
                <a:gd name="T42" fmla="*/ 18 w 47"/>
                <a:gd name="T43" fmla="*/ 692 h 1322"/>
                <a:gd name="T44" fmla="*/ 14 w 47"/>
                <a:gd name="T45" fmla="*/ 659 h 1322"/>
                <a:gd name="T46" fmla="*/ 21 w 47"/>
                <a:gd name="T47" fmla="*/ 576 h 1322"/>
                <a:gd name="T48" fmla="*/ 18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1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5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4 h 1322"/>
                <a:gd name="T72" fmla="*/ 5 w 47"/>
                <a:gd name="T73" fmla="*/ 716 h 1322"/>
                <a:gd name="T74" fmla="*/ 12 w 47"/>
                <a:gd name="T75" fmla="*/ 479 h 1322"/>
                <a:gd name="T76" fmla="*/ 8 w 47"/>
                <a:gd name="T77" fmla="*/ 813 h 1322"/>
                <a:gd name="T78" fmla="*/ 5 w 47"/>
                <a:gd name="T79" fmla="*/ 898 h 1322"/>
                <a:gd name="T80" fmla="*/ 6 w 47"/>
                <a:gd name="T81" fmla="*/ 892 h 1322"/>
                <a:gd name="T82" fmla="*/ 13 w 47"/>
                <a:gd name="T83" fmla="*/ 1073 h 1322"/>
                <a:gd name="T84" fmla="*/ 10 w 47"/>
                <a:gd name="T85" fmla="*/ 985 h 1322"/>
                <a:gd name="T86" fmla="*/ 11 w 47"/>
                <a:gd name="T87" fmla="*/ 861 h 1322"/>
                <a:gd name="T88" fmla="*/ 12 w 47"/>
                <a:gd name="T89" fmla="*/ 853 h 1322"/>
                <a:gd name="T90" fmla="*/ 13 w 47"/>
                <a:gd name="T91" fmla="*/ 591 h 1322"/>
                <a:gd name="T92" fmla="*/ 27 w 47"/>
                <a:gd name="T93" fmla="*/ 216 h 1322"/>
                <a:gd name="T94" fmla="*/ 37 w 47"/>
                <a:gd name="T95" fmla="*/ 74 h 1322"/>
                <a:gd name="T96" fmla="*/ 37 w 47"/>
                <a:gd name="T97" fmla="*/ 94 h 1322"/>
                <a:gd name="T98" fmla="*/ 33 w 47"/>
                <a:gd name="T99" fmla="*/ 118 h 1322"/>
                <a:gd name="T100" fmla="*/ 34 w 47"/>
                <a:gd name="T101" fmla="*/ 73 h 1322"/>
                <a:gd name="T102" fmla="*/ 11 w 47"/>
                <a:gd name="T103" fmla="*/ 576 h 1322"/>
                <a:gd name="T104" fmla="*/ 14 w 47"/>
                <a:gd name="T105" fmla="*/ 413 h 1322"/>
                <a:gd name="T106" fmla="*/ 15 w 47"/>
                <a:gd name="T107" fmla="*/ 335 h 1322"/>
                <a:gd name="T108" fmla="*/ 13 w 47"/>
                <a:gd name="T109" fmla="*/ 386 h 1322"/>
                <a:gd name="T110" fmla="*/ 11 w 47"/>
                <a:gd name="T111" fmla="*/ 319 h 1322"/>
                <a:gd name="T112" fmla="*/ 19 w 47"/>
                <a:gd name="T113" fmla="*/ 622 h 1322"/>
                <a:gd name="T114" fmla="*/ 25 w 47"/>
                <a:gd name="T115" fmla="*/ 1238 h 1322"/>
                <a:gd name="T116" fmla="*/ 19 w 47"/>
                <a:gd name="T117" fmla="*/ 1137 h 1322"/>
                <a:gd name="T118" fmla="*/ 15 w 47"/>
                <a:gd name="T119" fmla="*/ 921 h 1322"/>
                <a:gd name="T120" fmla="*/ 17 w 47"/>
                <a:gd name="T121" fmla="*/ 864 h 1322"/>
                <a:gd name="T122" fmla="*/ 18 w 47"/>
                <a:gd name="T123" fmla="*/ 471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9" y="1289"/>
                    <a:pt x="29" y="1289"/>
                    <a:pt x="29" y="1289"/>
                  </a:cubicBezTo>
                  <a:cubicBezTo>
                    <a:pt x="29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1" y="1300"/>
                    <a:pt x="29" y="1292"/>
                  </a:cubicBezTo>
                  <a:cubicBezTo>
                    <a:pt x="30" y="1299"/>
                    <a:pt x="31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7" y="1299"/>
                    <a:pt x="27" y="1299"/>
                    <a:pt x="27" y="1299"/>
                  </a:cubicBezTo>
                  <a:cubicBezTo>
                    <a:pt x="27" y="1293"/>
                    <a:pt x="26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7" y="1286"/>
                    <a:pt x="27" y="1286"/>
                    <a:pt x="27" y="1286"/>
                  </a:cubicBezTo>
                  <a:lnTo>
                    <a:pt x="27" y="1292"/>
                  </a:lnTo>
                  <a:close/>
                  <a:moveTo>
                    <a:pt x="17" y="745"/>
                  </a:moveTo>
                  <a:cubicBezTo>
                    <a:pt x="17" y="746"/>
                    <a:pt x="17" y="747"/>
                    <a:pt x="18" y="746"/>
                  </a:cubicBezTo>
                  <a:lnTo>
                    <a:pt x="17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9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4" y="604"/>
                    <a:pt x="4" y="603"/>
                    <a:pt x="3" y="606"/>
                  </a:cubicBezTo>
                  <a:close/>
                  <a:moveTo>
                    <a:pt x="3" y="714"/>
                  </a:moveTo>
                  <a:cubicBezTo>
                    <a:pt x="3" y="714"/>
                    <a:pt x="3" y="714"/>
                    <a:pt x="4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3" y="714"/>
                  </a:lnTo>
                  <a:close/>
                  <a:moveTo>
                    <a:pt x="15" y="785"/>
                  </a:moveTo>
                  <a:cubicBezTo>
                    <a:pt x="15" y="785"/>
                    <a:pt x="15" y="785"/>
                    <a:pt x="15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5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3" y="568"/>
                    <a:pt x="2" y="567"/>
                  </a:cubicBezTo>
                  <a:cubicBezTo>
                    <a:pt x="2" y="570"/>
                    <a:pt x="3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3" y="744"/>
                    <a:pt x="3" y="744"/>
                    <a:pt x="3" y="744"/>
                  </a:cubicBezTo>
                  <a:cubicBezTo>
                    <a:pt x="3" y="747"/>
                    <a:pt x="3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6" y="1039"/>
                    <a:pt x="16" y="1039"/>
                    <a:pt x="16" y="1039"/>
                  </a:cubicBezTo>
                  <a:cubicBezTo>
                    <a:pt x="16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7" y="1256"/>
                    <a:pt x="26" y="1256"/>
                  </a:cubicBezTo>
                  <a:cubicBezTo>
                    <a:pt x="26" y="1258"/>
                    <a:pt x="27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6" y="144"/>
                    <a:pt x="36" y="144"/>
                  </a:cubicBezTo>
                  <a:cubicBezTo>
                    <a:pt x="36" y="143"/>
                    <a:pt x="36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1" y="291"/>
                    <a:pt x="11" y="284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8" y="327"/>
                    <a:pt x="13" y="358"/>
                    <a:pt x="8" y="394"/>
                  </a:cubicBezTo>
                  <a:cubicBezTo>
                    <a:pt x="8" y="393"/>
                    <a:pt x="8" y="393"/>
                    <a:pt x="8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9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6" y="446"/>
                    <a:pt x="6" y="441"/>
                    <a:pt x="6" y="439"/>
                  </a:cubicBezTo>
                  <a:cubicBezTo>
                    <a:pt x="3" y="459"/>
                    <a:pt x="6" y="475"/>
                    <a:pt x="4" y="497"/>
                  </a:cubicBezTo>
                  <a:cubicBezTo>
                    <a:pt x="7" y="476"/>
                    <a:pt x="6" y="475"/>
                    <a:pt x="8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6" y="491"/>
                    <a:pt x="6" y="491"/>
                    <a:pt x="6" y="491"/>
                  </a:cubicBezTo>
                  <a:cubicBezTo>
                    <a:pt x="3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3" y="552"/>
                    <a:pt x="3" y="552"/>
                    <a:pt x="3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4" y="571"/>
                    <a:pt x="3" y="571"/>
                  </a:cubicBezTo>
                  <a:cubicBezTo>
                    <a:pt x="5" y="580"/>
                    <a:pt x="4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5" y="607"/>
                    <a:pt x="5" y="608"/>
                  </a:cubicBezTo>
                  <a:cubicBezTo>
                    <a:pt x="3" y="610"/>
                    <a:pt x="4" y="619"/>
                    <a:pt x="2" y="620"/>
                  </a:cubicBezTo>
                  <a:cubicBezTo>
                    <a:pt x="2" y="616"/>
                    <a:pt x="1" y="607"/>
                    <a:pt x="2" y="608"/>
                  </a:cubicBezTo>
                  <a:cubicBezTo>
                    <a:pt x="1" y="598"/>
                    <a:pt x="1" y="620"/>
                    <a:pt x="1" y="626"/>
                  </a:cubicBezTo>
                  <a:cubicBezTo>
                    <a:pt x="2" y="619"/>
                    <a:pt x="2" y="628"/>
                    <a:pt x="2" y="632"/>
                  </a:cubicBezTo>
                  <a:cubicBezTo>
                    <a:pt x="2" y="632"/>
                    <a:pt x="2" y="631"/>
                    <a:pt x="1" y="631"/>
                  </a:cubicBezTo>
                  <a:cubicBezTo>
                    <a:pt x="0" y="642"/>
                    <a:pt x="5" y="646"/>
                    <a:pt x="1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2" y="666"/>
                    <a:pt x="2" y="666"/>
                    <a:pt x="2" y="666"/>
                  </a:cubicBezTo>
                  <a:cubicBezTo>
                    <a:pt x="5" y="667"/>
                    <a:pt x="2" y="679"/>
                    <a:pt x="5" y="681"/>
                  </a:cubicBezTo>
                  <a:cubicBezTo>
                    <a:pt x="5" y="691"/>
                    <a:pt x="3" y="679"/>
                    <a:pt x="3" y="683"/>
                  </a:cubicBezTo>
                  <a:cubicBezTo>
                    <a:pt x="2" y="693"/>
                    <a:pt x="5" y="710"/>
                    <a:pt x="4" y="714"/>
                  </a:cubicBezTo>
                  <a:cubicBezTo>
                    <a:pt x="5" y="722"/>
                    <a:pt x="4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4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4" y="764"/>
                    <a:pt x="4" y="776"/>
                    <a:pt x="4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1" y="791"/>
                    <a:pt x="4" y="810"/>
                    <a:pt x="3" y="827"/>
                  </a:cubicBezTo>
                  <a:cubicBezTo>
                    <a:pt x="3" y="826"/>
                    <a:pt x="3" y="826"/>
                    <a:pt x="3" y="826"/>
                  </a:cubicBezTo>
                  <a:cubicBezTo>
                    <a:pt x="4" y="835"/>
                    <a:pt x="4" y="835"/>
                    <a:pt x="4" y="835"/>
                  </a:cubicBezTo>
                  <a:cubicBezTo>
                    <a:pt x="3" y="833"/>
                    <a:pt x="3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5" y="933"/>
                  </a:cubicBezTo>
                  <a:cubicBezTo>
                    <a:pt x="5" y="932"/>
                    <a:pt x="5" y="932"/>
                    <a:pt x="5" y="932"/>
                  </a:cubicBezTo>
                  <a:cubicBezTo>
                    <a:pt x="6" y="940"/>
                    <a:pt x="6" y="940"/>
                    <a:pt x="6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5" y="935"/>
                    <a:pt x="5" y="935"/>
                    <a:pt x="5" y="935"/>
                  </a:cubicBezTo>
                  <a:cubicBezTo>
                    <a:pt x="5" y="942"/>
                    <a:pt x="6" y="949"/>
                    <a:pt x="7" y="955"/>
                  </a:cubicBezTo>
                  <a:cubicBezTo>
                    <a:pt x="6" y="956"/>
                    <a:pt x="5" y="958"/>
                    <a:pt x="5" y="962"/>
                  </a:cubicBezTo>
                  <a:cubicBezTo>
                    <a:pt x="6" y="963"/>
                    <a:pt x="3" y="984"/>
                    <a:pt x="6" y="993"/>
                  </a:cubicBezTo>
                  <a:cubicBezTo>
                    <a:pt x="5" y="994"/>
                    <a:pt x="5" y="989"/>
                    <a:pt x="5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2" y="1077"/>
                    <a:pt x="12" y="1100"/>
                    <a:pt x="14" y="1114"/>
                  </a:cubicBezTo>
                  <a:cubicBezTo>
                    <a:pt x="12" y="1118"/>
                    <a:pt x="12" y="1106"/>
                    <a:pt x="11" y="1102"/>
                  </a:cubicBezTo>
                  <a:cubicBezTo>
                    <a:pt x="12" y="1110"/>
                    <a:pt x="9" y="1104"/>
                    <a:pt x="11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4" y="1160"/>
                    <a:pt x="16" y="1182"/>
                    <a:pt x="16" y="1204"/>
                  </a:cubicBezTo>
                  <a:cubicBezTo>
                    <a:pt x="17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1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6" y="1273"/>
                  </a:cubicBezTo>
                  <a:cubicBezTo>
                    <a:pt x="25" y="1268"/>
                    <a:pt x="23" y="1257"/>
                    <a:pt x="25" y="1256"/>
                  </a:cubicBezTo>
                  <a:cubicBezTo>
                    <a:pt x="26" y="1257"/>
                    <a:pt x="27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7" y="1268"/>
                    <a:pt x="26" y="1259"/>
                    <a:pt x="25" y="1253"/>
                  </a:cubicBezTo>
                  <a:cubicBezTo>
                    <a:pt x="25" y="1255"/>
                    <a:pt x="26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2" y="1242"/>
                    <a:pt x="23" y="1228"/>
                    <a:pt x="22" y="1223"/>
                  </a:cubicBezTo>
                  <a:cubicBezTo>
                    <a:pt x="23" y="1223"/>
                    <a:pt x="24" y="1230"/>
                    <a:pt x="24" y="1223"/>
                  </a:cubicBezTo>
                  <a:cubicBezTo>
                    <a:pt x="24" y="1204"/>
                    <a:pt x="22" y="1212"/>
                    <a:pt x="19" y="1195"/>
                  </a:cubicBezTo>
                  <a:cubicBezTo>
                    <a:pt x="19" y="1198"/>
                    <a:pt x="19" y="1198"/>
                    <a:pt x="19" y="1198"/>
                  </a:cubicBezTo>
                  <a:cubicBezTo>
                    <a:pt x="18" y="1192"/>
                    <a:pt x="16" y="1188"/>
                    <a:pt x="17" y="1180"/>
                  </a:cubicBezTo>
                  <a:cubicBezTo>
                    <a:pt x="18" y="1180"/>
                    <a:pt x="18" y="1186"/>
                    <a:pt x="19" y="1189"/>
                  </a:cubicBezTo>
                  <a:cubicBezTo>
                    <a:pt x="20" y="1187"/>
                    <a:pt x="16" y="1179"/>
                    <a:pt x="17" y="1173"/>
                  </a:cubicBezTo>
                  <a:cubicBezTo>
                    <a:pt x="19" y="1178"/>
                    <a:pt x="21" y="1192"/>
                    <a:pt x="21" y="1201"/>
                  </a:cubicBezTo>
                  <a:cubicBezTo>
                    <a:pt x="22" y="1200"/>
                    <a:pt x="22" y="1200"/>
                    <a:pt x="23" y="1201"/>
                  </a:cubicBezTo>
                  <a:cubicBezTo>
                    <a:pt x="20" y="1174"/>
                    <a:pt x="16" y="1143"/>
                    <a:pt x="16" y="1116"/>
                  </a:cubicBezTo>
                  <a:cubicBezTo>
                    <a:pt x="18" y="1130"/>
                    <a:pt x="15" y="1110"/>
                    <a:pt x="18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8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5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6" y="1039"/>
                    <a:pt x="16" y="1039"/>
                    <a:pt x="16" y="1039"/>
                  </a:cubicBezTo>
                  <a:cubicBezTo>
                    <a:pt x="16" y="1038"/>
                    <a:pt x="16" y="1035"/>
                    <a:pt x="16" y="1032"/>
                  </a:cubicBezTo>
                  <a:cubicBezTo>
                    <a:pt x="18" y="1037"/>
                    <a:pt x="18" y="1037"/>
                    <a:pt x="18" y="1037"/>
                  </a:cubicBezTo>
                  <a:cubicBezTo>
                    <a:pt x="18" y="1022"/>
                    <a:pt x="15" y="1025"/>
                    <a:pt x="13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3" y="975"/>
                    <a:pt x="11" y="964"/>
                  </a:cubicBezTo>
                  <a:cubicBezTo>
                    <a:pt x="11" y="961"/>
                    <a:pt x="11" y="949"/>
                    <a:pt x="12" y="954"/>
                  </a:cubicBezTo>
                  <a:cubicBezTo>
                    <a:pt x="15" y="962"/>
                    <a:pt x="16" y="966"/>
                    <a:pt x="17" y="983"/>
                  </a:cubicBezTo>
                  <a:cubicBezTo>
                    <a:pt x="15" y="985"/>
                    <a:pt x="15" y="970"/>
                    <a:pt x="15" y="975"/>
                  </a:cubicBezTo>
                  <a:cubicBezTo>
                    <a:pt x="15" y="982"/>
                    <a:pt x="14" y="994"/>
                    <a:pt x="16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7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7" y="959"/>
                    <a:pt x="16" y="944"/>
                  </a:cubicBezTo>
                  <a:cubicBezTo>
                    <a:pt x="14" y="944"/>
                    <a:pt x="14" y="949"/>
                    <a:pt x="14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5" y="883"/>
                    <a:pt x="13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7" y="885"/>
                    <a:pt x="17" y="883"/>
                  </a:cubicBezTo>
                  <a:cubicBezTo>
                    <a:pt x="16" y="875"/>
                    <a:pt x="15" y="863"/>
                    <a:pt x="14" y="854"/>
                  </a:cubicBezTo>
                  <a:cubicBezTo>
                    <a:pt x="15" y="858"/>
                    <a:pt x="16" y="850"/>
                    <a:pt x="16" y="849"/>
                  </a:cubicBezTo>
                  <a:cubicBezTo>
                    <a:pt x="15" y="841"/>
                    <a:pt x="15" y="849"/>
                    <a:pt x="14" y="850"/>
                  </a:cubicBezTo>
                  <a:cubicBezTo>
                    <a:pt x="14" y="845"/>
                    <a:pt x="12" y="838"/>
                    <a:pt x="14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4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5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5" y="776"/>
                    <a:pt x="15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6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7" y="759"/>
                    <a:pt x="18" y="756"/>
                    <a:pt x="18" y="759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5" y="740"/>
                    <a:pt x="15" y="719"/>
                    <a:pt x="12" y="720"/>
                  </a:cubicBezTo>
                  <a:cubicBezTo>
                    <a:pt x="12" y="716"/>
                    <a:pt x="13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6" y="700"/>
                    <a:pt x="16" y="702"/>
                    <a:pt x="16" y="705"/>
                  </a:cubicBezTo>
                  <a:cubicBezTo>
                    <a:pt x="16" y="700"/>
                    <a:pt x="16" y="699"/>
                    <a:pt x="15" y="698"/>
                  </a:cubicBezTo>
                  <a:cubicBezTo>
                    <a:pt x="16" y="698"/>
                    <a:pt x="16" y="698"/>
                    <a:pt x="17" y="697"/>
                  </a:cubicBezTo>
                  <a:cubicBezTo>
                    <a:pt x="15" y="697"/>
                    <a:pt x="16" y="690"/>
                    <a:pt x="16" y="686"/>
                  </a:cubicBezTo>
                  <a:cubicBezTo>
                    <a:pt x="18" y="692"/>
                    <a:pt x="18" y="692"/>
                    <a:pt x="18" y="692"/>
                  </a:cubicBezTo>
                  <a:cubicBezTo>
                    <a:pt x="17" y="688"/>
                    <a:pt x="17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6" y="682"/>
                    <a:pt x="17" y="669"/>
                  </a:cubicBezTo>
                  <a:cubicBezTo>
                    <a:pt x="16" y="681"/>
                    <a:pt x="16" y="681"/>
                    <a:pt x="16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1" y="619"/>
                  </a:cubicBezTo>
                  <a:cubicBezTo>
                    <a:pt x="12" y="618"/>
                    <a:pt x="12" y="620"/>
                    <a:pt x="13" y="615"/>
                  </a:cubicBezTo>
                  <a:cubicBezTo>
                    <a:pt x="14" y="625"/>
                    <a:pt x="14" y="630"/>
                    <a:pt x="16" y="634"/>
                  </a:cubicBezTo>
                  <a:cubicBezTo>
                    <a:pt x="17" y="653"/>
                    <a:pt x="11" y="639"/>
                    <a:pt x="14" y="659"/>
                  </a:cubicBezTo>
                  <a:cubicBezTo>
                    <a:pt x="15" y="658"/>
                    <a:pt x="15" y="652"/>
                    <a:pt x="15" y="646"/>
                  </a:cubicBezTo>
                  <a:cubicBezTo>
                    <a:pt x="16" y="646"/>
                    <a:pt x="17" y="653"/>
                    <a:pt x="17" y="657"/>
                  </a:cubicBezTo>
                  <a:cubicBezTo>
                    <a:pt x="17" y="646"/>
                    <a:pt x="19" y="629"/>
                    <a:pt x="19" y="622"/>
                  </a:cubicBezTo>
                  <a:cubicBezTo>
                    <a:pt x="18" y="618"/>
                    <a:pt x="17" y="609"/>
                    <a:pt x="18" y="605"/>
                  </a:cubicBezTo>
                  <a:cubicBezTo>
                    <a:pt x="17" y="605"/>
                    <a:pt x="16" y="587"/>
                    <a:pt x="14" y="593"/>
                  </a:cubicBezTo>
                  <a:cubicBezTo>
                    <a:pt x="14" y="580"/>
                    <a:pt x="17" y="585"/>
                    <a:pt x="15" y="573"/>
                  </a:cubicBezTo>
                  <a:cubicBezTo>
                    <a:pt x="17" y="577"/>
                    <a:pt x="16" y="565"/>
                    <a:pt x="18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1" y="576"/>
                    <a:pt x="21" y="576"/>
                    <a:pt x="21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1" y="569"/>
                    <a:pt x="21" y="569"/>
                    <a:pt x="21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9" y="539"/>
                    <a:pt x="21" y="541"/>
                  </a:cubicBezTo>
                  <a:cubicBezTo>
                    <a:pt x="19" y="552"/>
                    <a:pt x="18" y="539"/>
                    <a:pt x="17" y="544"/>
                  </a:cubicBezTo>
                  <a:cubicBezTo>
                    <a:pt x="16" y="528"/>
                    <a:pt x="19" y="503"/>
                    <a:pt x="16" y="485"/>
                  </a:cubicBezTo>
                  <a:cubicBezTo>
                    <a:pt x="17" y="488"/>
                    <a:pt x="17" y="496"/>
                    <a:pt x="19" y="497"/>
                  </a:cubicBezTo>
                  <a:cubicBezTo>
                    <a:pt x="20" y="484"/>
                    <a:pt x="17" y="468"/>
                    <a:pt x="16" y="453"/>
                  </a:cubicBezTo>
                  <a:cubicBezTo>
                    <a:pt x="18" y="455"/>
                    <a:pt x="18" y="455"/>
                    <a:pt x="18" y="455"/>
                  </a:cubicBezTo>
                  <a:cubicBezTo>
                    <a:pt x="17" y="443"/>
                    <a:pt x="19" y="450"/>
                    <a:pt x="19" y="437"/>
                  </a:cubicBezTo>
                  <a:cubicBezTo>
                    <a:pt x="18" y="437"/>
                    <a:pt x="18" y="439"/>
                    <a:pt x="18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8" y="413"/>
                    <a:pt x="22" y="421"/>
                    <a:pt x="21" y="403"/>
                  </a:cubicBezTo>
                  <a:cubicBezTo>
                    <a:pt x="22" y="404"/>
                    <a:pt x="22" y="404"/>
                    <a:pt x="22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5" y="351"/>
                    <a:pt x="25" y="352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25" y="332"/>
                    <a:pt x="23" y="351"/>
                    <a:pt x="21" y="351"/>
                  </a:cubicBezTo>
                  <a:cubicBezTo>
                    <a:pt x="22" y="341"/>
                    <a:pt x="21" y="338"/>
                    <a:pt x="21" y="332"/>
                  </a:cubicBezTo>
                  <a:cubicBezTo>
                    <a:pt x="23" y="329"/>
                    <a:pt x="22" y="344"/>
                    <a:pt x="24" y="336"/>
                  </a:cubicBezTo>
                  <a:cubicBezTo>
                    <a:pt x="26" y="330"/>
                    <a:pt x="25" y="312"/>
                    <a:pt x="24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9" y="270"/>
                    <a:pt x="28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9" y="244"/>
                    <a:pt x="29" y="246"/>
                    <a:pt x="29" y="248"/>
                  </a:cubicBezTo>
                  <a:cubicBezTo>
                    <a:pt x="31" y="230"/>
                    <a:pt x="27" y="220"/>
                    <a:pt x="29" y="203"/>
                  </a:cubicBezTo>
                  <a:cubicBezTo>
                    <a:pt x="30" y="204"/>
                    <a:pt x="30" y="204"/>
                    <a:pt x="30" y="206"/>
                  </a:cubicBezTo>
                  <a:cubicBezTo>
                    <a:pt x="30" y="207"/>
                    <a:pt x="30" y="204"/>
                    <a:pt x="30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1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3" y="162"/>
                    <a:pt x="29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5" y="143"/>
                    <a:pt x="35" y="143"/>
                  </a:cubicBezTo>
                  <a:cubicBezTo>
                    <a:pt x="35" y="138"/>
                    <a:pt x="36" y="130"/>
                    <a:pt x="36" y="126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34" y="118"/>
                    <a:pt x="37" y="112"/>
                    <a:pt x="38" y="100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9" y="97"/>
                    <a:pt x="38" y="89"/>
                    <a:pt x="40" y="81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0" y="78"/>
                    <a:pt x="43" y="65"/>
                    <a:pt x="42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4" y="52"/>
                    <a:pt x="43" y="43"/>
                    <a:pt x="45" y="40"/>
                  </a:cubicBezTo>
                  <a:cubicBezTo>
                    <a:pt x="45" y="40"/>
                    <a:pt x="46" y="42"/>
                    <a:pt x="45" y="45"/>
                  </a:cubicBezTo>
                  <a:cubicBezTo>
                    <a:pt x="45" y="47"/>
                    <a:pt x="45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7" y="40"/>
                    <a:pt x="45" y="42"/>
                    <a:pt x="46" y="32"/>
                  </a:cubicBezTo>
                  <a:cubicBezTo>
                    <a:pt x="47" y="30"/>
                    <a:pt x="47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1"/>
                    <a:pt x="46" y="6"/>
                    <a:pt x="45" y="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2" y="20"/>
                    <a:pt x="42" y="8"/>
                    <a:pt x="42" y="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7" y="15"/>
                  </a:cubicBezTo>
                  <a:cubicBezTo>
                    <a:pt x="37" y="20"/>
                    <a:pt x="37" y="25"/>
                    <a:pt x="38" y="27"/>
                  </a:cubicBezTo>
                  <a:cubicBezTo>
                    <a:pt x="38" y="35"/>
                    <a:pt x="37" y="33"/>
                    <a:pt x="36" y="37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7" y="69"/>
                  </a:cubicBezTo>
                  <a:cubicBezTo>
                    <a:pt x="26" y="85"/>
                    <a:pt x="29" y="63"/>
                    <a:pt x="29" y="73"/>
                  </a:cubicBezTo>
                  <a:cubicBezTo>
                    <a:pt x="29" y="82"/>
                    <a:pt x="28" y="77"/>
                    <a:pt x="27" y="83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97"/>
                    <a:pt x="27" y="87"/>
                    <a:pt x="27" y="93"/>
                  </a:cubicBezTo>
                  <a:cubicBezTo>
                    <a:pt x="26" y="101"/>
                    <a:pt x="27" y="90"/>
                    <a:pt x="25" y="88"/>
                  </a:cubicBezTo>
                  <a:cubicBezTo>
                    <a:pt x="26" y="90"/>
                    <a:pt x="26" y="99"/>
                    <a:pt x="25" y="103"/>
                  </a:cubicBezTo>
                  <a:cubicBezTo>
                    <a:pt x="24" y="102"/>
                    <a:pt x="25" y="92"/>
                    <a:pt x="24" y="99"/>
                  </a:cubicBezTo>
                  <a:cubicBezTo>
                    <a:pt x="24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20" y="153"/>
                    <a:pt x="20" y="155"/>
                    <a:pt x="19" y="157"/>
                  </a:cubicBezTo>
                  <a:cubicBezTo>
                    <a:pt x="19" y="156"/>
                    <a:pt x="19" y="156"/>
                    <a:pt x="19" y="156"/>
                  </a:cubicBezTo>
                  <a:cubicBezTo>
                    <a:pt x="19" y="159"/>
                    <a:pt x="19" y="182"/>
                    <a:pt x="18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8" y="203"/>
                    <a:pt x="18" y="203"/>
                    <a:pt x="18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8" y="206"/>
                    <a:pt x="16" y="221"/>
                    <a:pt x="16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5" y="241"/>
                    <a:pt x="15" y="241"/>
                    <a:pt x="15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4" y="246"/>
                    <a:pt x="15" y="255"/>
                    <a:pt x="14" y="264"/>
                  </a:cubicBezTo>
                  <a:cubicBezTo>
                    <a:pt x="15" y="258"/>
                    <a:pt x="13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5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9" y="1056"/>
                    <a:pt x="9" y="1056"/>
                    <a:pt x="9" y="1056"/>
                  </a:cubicBezTo>
                  <a:cubicBezTo>
                    <a:pt x="9" y="1058"/>
                    <a:pt x="9" y="1064"/>
                    <a:pt x="9" y="1062"/>
                  </a:cubicBezTo>
                  <a:cubicBezTo>
                    <a:pt x="9" y="1063"/>
                    <a:pt x="9" y="1066"/>
                    <a:pt x="9" y="1065"/>
                  </a:cubicBezTo>
                  <a:close/>
                  <a:moveTo>
                    <a:pt x="16" y="558"/>
                  </a:moveTo>
                  <a:cubicBezTo>
                    <a:pt x="17" y="562"/>
                    <a:pt x="17" y="562"/>
                    <a:pt x="17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6" y="558"/>
                  </a:lnTo>
                  <a:close/>
                  <a:moveTo>
                    <a:pt x="18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7" y="488"/>
                    <a:pt x="17" y="488"/>
                    <a:pt x="17" y="488"/>
                  </a:cubicBezTo>
                  <a:lnTo>
                    <a:pt x="18" y="488"/>
                  </a:lnTo>
                  <a:close/>
                  <a:moveTo>
                    <a:pt x="11" y="390"/>
                  </a:moveTo>
                  <a:cubicBezTo>
                    <a:pt x="13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1" y="399"/>
                    <a:pt x="9" y="396"/>
                    <a:pt x="11" y="390"/>
                  </a:cubicBezTo>
                  <a:close/>
                  <a:moveTo>
                    <a:pt x="7" y="552"/>
                  </a:moveTo>
                  <a:cubicBezTo>
                    <a:pt x="6" y="552"/>
                    <a:pt x="6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5" y="716"/>
                    <a:pt x="5" y="716"/>
                    <a:pt x="5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7" y="771"/>
                  </a:cubicBezTo>
                  <a:cubicBezTo>
                    <a:pt x="6" y="764"/>
                    <a:pt x="7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2" y="469"/>
                    <a:pt x="14" y="476"/>
                    <a:pt x="12" y="486"/>
                  </a:cubicBezTo>
                  <a:cubicBezTo>
                    <a:pt x="12" y="479"/>
                    <a:pt x="12" y="479"/>
                    <a:pt x="12" y="479"/>
                  </a:cubicBezTo>
                  <a:cubicBezTo>
                    <a:pt x="12" y="481"/>
                    <a:pt x="12" y="481"/>
                    <a:pt x="12" y="481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7" y="839"/>
                    <a:pt x="9" y="839"/>
                  </a:cubicBezTo>
                  <a:cubicBezTo>
                    <a:pt x="8" y="840"/>
                    <a:pt x="7" y="827"/>
                    <a:pt x="6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6" y="801"/>
                  </a:cubicBezTo>
                  <a:cubicBezTo>
                    <a:pt x="8" y="809"/>
                    <a:pt x="9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4" y="894"/>
                    <a:pt x="4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6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5" y="829"/>
                    <a:pt x="5" y="829"/>
                    <a:pt x="5" y="829"/>
                  </a:cubicBezTo>
                  <a:cubicBezTo>
                    <a:pt x="5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6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7" y="1155"/>
                    <a:pt x="17" y="1155"/>
                    <a:pt x="17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4" y="1067"/>
                    <a:pt x="14" y="1067"/>
                    <a:pt x="14" y="1067"/>
                  </a:cubicBezTo>
                  <a:lnTo>
                    <a:pt x="13" y="1073"/>
                  </a:lnTo>
                  <a:close/>
                  <a:moveTo>
                    <a:pt x="12" y="983"/>
                  </a:moveTo>
                  <a:cubicBezTo>
                    <a:pt x="12" y="984"/>
                    <a:pt x="12" y="985"/>
                    <a:pt x="11" y="986"/>
                  </a:cubicBezTo>
                  <a:cubicBezTo>
                    <a:pt x="11" y="992"/>
                    <a:pt x="11" y="1008"/>
                    <a:pt x="11" y="1017"/>
                  </a:cubicBezTo>
                  <a:cubicBezTo>
                    <a:pt x="10" y="1021"/>
                    <a:pt x="9" y="1010"/>
                    <a:pt x="8" y="1007"/>
                  </a:cubicBezTo>
                  <a:cubicBezTo>
                    <a:pt x="13" y="1011"/>
                    <a:pt x="8" y="995"/>
                    <a:pt x="9" y="987"/>
                  </a:cubicBezTo>
                  <a:cubicBezTo>
                    <a:pt x="10" y="989"/>
                    <a:pt x="10" y="994"/>
                    <a:pt x="10" y="995"/>
                  </a:cubicBezTo>
                  <a:cubicBezTo>
                    <a:pt x="11" y="993"/>
                    <a:pt x="11" y="988"/>
                    <a:pt x="10" y="985"/>
                  </a:cubicBezTo>
                  <a:cubicBezTo>
                    <a:pt x="10" y="984"/>
                    <a:pt x="10" y="983"/>
                    <a:pt x="10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1" y="986"/>
                    <a:pt x="11" y="986"/>
                    <a:pt x="11" y="986"/>
                  </a:cubicBezTo>
                  <a:cubicBezTo>
                    <a:pt x="12" y="984"/>
                    <a:pt x="12" y="983"/>
                    <a:pt x="12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9" y="873"/>
                    <a:pt x="9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1" y="871"/>
                    <a:pt x="11" y="873"/>
                    <a:pt x="11" y="876"/>
                  </a:cubicBezTo>
                  <a:cubicBezTo>
                    <a:pt x="11" y="874"/>
                    <a:pt x="11" y="872"/>
                    <a:pt x="10" y="871"/>
                  </a:cubicBezTo>
                  <a:close/>
                  <a:moveTo>
                    <a:pt x="13" y="876"/>
                  </a:moveTo>
                  <a:cubicBezTo>
                    <a:pt x="11" y="861"/>
                    <a:pt x="11" y="861"/>
                    <a:pt x="11" y="861"/>
                  </a:cubicBezTo>
                  <a:cubicBezTo>
                    <a:pt x="12" y="866"/>
                    <a:pt x="12" y="866"/>
                    <a:pt x="12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4" y="868"/>
                    <a:pt x="13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2" y="853"/>
                    <a:pt x="12" y="853"/>
                    <a:pt x="12" y="853"/>
                  </a:cubicBezTo>
                  <a:cubicBezTo>
                    <a:pt x="12" y="854"/>
                    <a:pt x="12" y="854"/>
                    <a:pt x="12" y="854"/>
                  </a:cubicBezTo>
                  <a:cubicBezTo>
                    <a:pt x="11" y="851"/>
                    <a:pt x="11" y="851"/>
                    <a:pt x="11" y="851"/>
                  </a:cubicBezTo>
                  <a:cubicBezTo>
                    <a:pt x="12" y="853"/>
                    <a:pt x="12" y="853"/>
                    <a:pt x="12" y="853"/>
                  </a:cubicBezTo>
                  <a:lnTo>
                    <a:pt x="11" y="836"/>
                  </a:lnTo>
                  <a:close/>
                  <a:moveTo>
                    <a:pt x="10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1" y="706"/>
                  </a:cubicBezTo>
                  <a:cubicBezTo>
                    <a:pt x="14" y="697"/>
                    <a:pt x="10" y="702"/>
                    <a:pt x="12" y="688"/>
                  </a:cubicBezTo>
                  <a:cubicBezTo>
                    <a:pt x="11" y="705"/>
                    <a:pt x="14" y="698"/>
                    <a:pt x="15" y="698"/>
                  </a:cubicBezTo>
                  <a:cubicBezTo>
                    <a:pt x="13" y="694"/>
                    <a:pt x="14" y="673"/>
                    <a:pt x="11" y="679"/>
                  </a:cubicBezTo>
                  <a:cubicBezTo>
                    <a:pt x="11" y="685"/>
                    <a:pt x="8" y="693"/>
                    <a:pt x="10" y="697"/>
                  </a:cubicBezTo>
                  <a:close/>
                  <a:moveTo>
                    <a:pt x="13" y="591"/>
                  </a:moveTo>
                  <a:cubicBezTo>
                    <a:pt x="13" y="581"/>
                    <a:pt x="13" y="581"/>
                    <a:pt x="13" y="581"/>
                  </a:cubicBezTo>
                  <a:cubicBezTo>
                    <a:pt x="13" y="592"/>
                    <a:pt x="13" y="592"/>
                    <a:pt x="13" y="592"/>
                  </a:cubicBezTo>
                  <a:lnTo>
                    <a:pt x="13" y="591"/>
                  </a:lnTo>
                  <a:close/>
                  <a:moveTo>
                    <a:pt x="23" y="313"/>
                  </a:moveTo>
                  <a:cubicBezTo>
                    <a:pt x="25" y="316"/>
                    <a:pt x="23" y="330"/>
                    <a:pt x="22" y="329"/>
                  </a:cubicBezTo>
                  <a:cubicBezTo>
                    <a:pt x="23" y="328"/>
                    <a:pt x="23" y="320"/>
                    <a:pt x="23" y="313"/>
                  </a:cubicBezTo>
                  <a:close/>
                  <a:moveTo>
                    <a:pt x="28" y="212"/>
                  </a:moveTo>
                  <a:cubicBezTo>
                    <a:pt x="27" y="218"/>
                    <a:pt x="29" y="226"/>
                    <a:pt x="27" y="228"/>
                  </a:cubicBezTo>
                  <a:cubicBezTo>
                    <a:pt x="27" y="216"/>
                    <a:pt x="27" y="216"/>
                    <a:pt x="27" y="216"/>
                  </a:cubicBezTo>
                  <a:cubicBezTo>
                    <a:pt x="27" y="215"/>
                    <a:pt x="27" y="210"/>
                    <a:pt x="28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1" y="139"/>
                    <a:pt x="31" y="139"/>
                    <a:pt x="31" y="139"/>
                  </a:cubicBezTo>
                  <a:lnTo>
                    <a:pt x="32" y="139"/>
                  </a:lnTo>
                  <a:close/>
                  <a:moveTo>
                    <a:pt x="34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4" y="152"/>
                  </a:lnTo>
                  <a:close/>
                  <a:moveTo>
                    <a:pt x="37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9" y="74"/>
                    <a:pt x="39" y="74"/>
                    <a:pt x="39" y="74"/>
                  </a:cubicBezTo>
                  <a:lnTo>
                    <a:pt x="37" y="74"/>
                  </a:lnTo>
                  <a:close/>
                  <a:moveTo>
                    <a:pt x="35" y="79"/>
                  </a:moveTo>
                  <a:cubicBezTo>
                    <a:pt x="35" y="81"/>
                    <a:pt x="36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5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6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3" y="118"/>
                    <a:pt x="33" y="118"/>
                  </a:cubicBezTo>
                  <a:cubicBezTo>
                    <a:pt x="34" y="111"/>
                    <a:pt x="35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6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5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2" y="128"/>
                  </a:cubicBezTo>
                  <a:cubicBezTo>
                    <a:pt x="32" y="127"/>
                    <a:pt x="32" y="127"/>
                    <a:pt x="32" y="127"/>
                  </a:cubicBezTo>
                  <a:cubicBezTo>
                    <a:pt x="32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4" y="73"/>
                    <a:pt x="33" y="74"/>
                    <a:pt x="33" y="72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4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3" y="299"/>
                    <a:pt x="24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3" y="297"/>
                    <a:pt x="22" y="291"/>
                    <a:pt x="21" y="293"/>
                  </a:cubicBezTo>
                  <a:cubicBezTo>
                    <a:pt x="22" y="289"/>
                    <a:pt x="22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3" y="571"/>
                    <a:pt x="14" y="557"/>
                    <a:pt x="12" y="555"/>
                  </a:cubicBezTo>
                  <a:cubicBezTo>
                    <a:pt x="15" y="550"/>
                    <a:pt x="14" y="567"/>
                    <a:pt x="13" y="574"/>
                  </a:cubicBezTo>
                  <a:close/>
                  <a:moveTo>
                    <a:pt x="11" y="576"/>
                  </a:moveTo>
                  <a:cubicBezTo>
                    <a:pt x="11" y="580"/>
                    <a:pt x="11" y="580"/>
                    <a:pt x="11" y="580"/>
                  </a:cubicBezTo>
                  <a:cubicBezTo>
                    <a:pt x="11" y="584"/>
                    <a:pt x="13" y="584"/>
                    <a:pt x="12" y="591"/>
                  </a:cubicBezTo>
                  <a:cubicBezTo>
                    <a:pt x="11" y="589"/>
                    <a:pt x="12" y="586"/>
                    <a:pt x="12" y="584"/>
                  </a:cubicBezTo>
                  <a:cubicBezTo>
                    <a:pt x="10" y="585"/>
                    <a:pt x="11" y="584"/>
                    <a:pt x="11" y="580"/>
                  </a:cubicBezTo>
                  <a:cubicBezTo>
                    <a:pt x="11" y="579"/>
                    <a:pt x="11" y="578"/>
                    <a:pt x="11" y="576"/>
                  </a:cubicBezTo>
                  <a:close/>
                  <a:moveTo>
                    <a:pt x="14" y="413"/>
                  </a:moveTo>
                  <a:cubicBezTo>
                    <a:pt x="14" y="421"/>
                    <a:pt x="14" y="421"/>
                    <a:pt x="14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6" y="340"/>
                    <a:pt x="16" y="340"/>
                    <a:pt x="16" y="340"/>
                  </a:cubicBezTo>
                  <a:cubicBezTo>
                    <a:pt x="16" y="340"/>
                    <a:pt x="17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7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2" y="175"/>
                  </a:moveTo>
                  <a:cubicBezTo>
                    <a:pt x="22" y="179"/>
                    <a:pt x="22" y="180"/>
                    <a:pt x="21" y="185"/>
                  </a:cubicBezTo>
                  <a:cubicBezTo>
                    <a:pt x="21" y="182"/>
                    <a:pt x="21" y="177"/>
                    <a:pt x="22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4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4" y="383"/>
                    <a:pt x="16" y="381"/>
                    <a:pt x="15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3" y="376"/>
                    <a:pt x="13" y="386"/>
                  </a:cubicBezTo>
                  <a:cubicBezTo>
                    <a:pt x="12" y="389"/>
                    <a:pt x="12" y="379"/>
                    <a:pt x="12" y="375"/>
                  </a:cubicBezTo>
                  <a:close/>
                  <a:moveTo>
                    <a:pt x="20" y="163"/>
                  </a:moveTo>
                  <a:cubicBezTo>
                    <a:pt x="20" y="169"/>
                    <a:pt x="22" y="167"/>
                    <a:pt x="21" y="176"/>
                  </a:cubicBezTo>
                  <a:cubicBezTo>
                    <a:pt x="21" y="170"/>
                    <a:pt x="18" y="170"/>
                    <a:pt x="20" y="163"/>
                  </a:cubicBezTo>
                  <a:close/>
                  <a:moveTo>
                    <a:pt x="11" y="319"/>
                  </a:moveTo>
                  <a:cubicBezTo>
                    <a:pt x="11" y="319"/>
                    <a:pt x="11" y="319"/>
                    <a:pt x="11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8" y="604"/>
                    <a:pt x="18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9" y="621"/>
                  </a:moveTo>
                  <a:cubicBezTo>
                    <a:pt x="19" y="622"/>
                    <a:pt x="19" y="622"/>
                    <a:pt x="19" y="622"/>
                  </a:cubicBezTo>
                  <a:cubicBezTo>
                    <a:pt x="19" y="622"/>
                    <a:pt x="19" y="622"/>
                    <a:pt x="19" y="622"/>
                  </a:cubicBezTo>
                  <a:lnTo>
                    <a:pt x="19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4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6" y="1242"/>
                    <a:pt x="25" y="1238"/>
                  </a:cubicBezTo>
                  <a:cubicBezTo>
                    <a:pt x="26" y="1241"/>
                    <a:pt x="25" y="1244"/>
                    <a:pt x="26" y="1251"/>
                  </a:cubicBezTo>
                  <a:close/>
                  <a:moveTo>
                    <a:pt x="20" y="1164"/>
                  </a:moveTo>
                  <a:cubicBezTo>
                    <a:pt x="21" y="1168"/>
                    <a:pt x="21" y="1176"/>
                    <a:pt x="21" y="1176"/>
                  </a:cubicBezTo>
                  <a:cubicBezTo>
                    <a:pt x="21" y="1159"/>
                    <a:pt x="23" y="1179"/>
                    <a:pt x="24" y="1180"/>
                  </a:cubicBezTo>
                  <a:cubicBezTo>
                    <a:pt x="23" y="1170"/>
                    <a:pt x="21" y="1170"/>
                    <a:pt x="20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9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6" y="1133"/>
                    <a:pt x="18" y="1138"/>
                    <a:pt x="18" y="1143"/>
                  </a:cubicBezTo>
                  <a:cubicBezTo>
                    <a:pt x="18" y="1139"/>
                    <a:pt x="18" y="1135"/>
                    <a:pt x="19" y="1137"/>
                  </a:cubicBezTo>
                  <a:close/>
                  <a:moveTo>
                    <a:pt x="18" y="963"/>
                  </a:moveTo>
                  <a:cubicBezTo>
                    <a:pt x="18" y="965"/>
                    <a:pt x="18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8" y="955"/>
                    <a:pt x="18" y="961"/>
                    <a:pt x="18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6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5" y="933"/>
                  </a:moveTo>
                  <a:cubicBezTo>
                    <a:pt x="5" y="935"/>
                    <a:pt x="5" y="935"/>
                    <a:pt x="5" y="935"/>
                  </a:cubicBezTo>
                  <a:cubicBezTo>
                    <a:pt x="5" y="933"/>
                    <a:pt x="5" y="933"/>
                    <a:pt x="5" y="933"/>
                  </a:cubicBezTo>
                  <a:close/>
                  <a:moveTo>
                    <a:pt x="16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6" y="891"/>
                    <a:pt x="16" y="892"/>
                  </a:cubicBezTo>
                  <a:close/>
                  <a:moveTo>
                    <a:pt x="17" y="864"/>
                  </a:moveTo>
                  <a:cubicBezTo>
                    <a:pt x="18" y="868"/>
                    <a:pt x="18" y="868"/>
                    <a:pt x="18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6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6" y="818"/>
                    <a:pt x="16" y="818"/>
                    <a:pt x="16" y="818"/>
                  </a:cubicBezTo>
                  <a:lnTo>
                    <a:pt x="16" y="829"/>
                  </a:lnTo>
                  <a:close/>
                  <a:moveTo>
                    <a:pt x="20" y="453"/>
                  </a:moveTo>
                  <a:cubicBezTo>
                    <a:pt x="18" y="451"/>
                    <a:pt x="19" y="466"/>
                    <a:pt x="18" y="471"/>
                  </a:cubicBezTo>
                  <a:cubicBezTo>
                    <a:pt x="21" y="468"/>
                    <a:pt x="18" y="459"/>
                    <a:pt x="20" y="453"/>
                  </a:cubicBezTo>
                  <a:close/>
                  <a:moveTo>
                    <a:pt x="32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3" y="182"/>
                    <a:pt x="31" y="190"/>
                    <a:pt x="32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0"/>
            <p:cNvSpPr>
              <a:spLocks noEditPoints="1"/>
            </p:cNvSpPr>
            <p:nvPr/>
          </p:nvSpPr>
          <p:spPr bwMode="auto">
            <a:xfrm>
              <a:off x="2965450" y="1758950"/>
              <a:ext cx="136525" cy="3848100"/>
            </a:xfrm>
            <a:custGeom>
              <a:avLst/>
              <a:gdLst>
                <a:gd name="T0" fmla="*/ 26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2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1 w 47"/>
                <a:gd name="T19" fmla="*/ 666 h 1322"/>
                <a:gd name="T20" fmla="*/ 2 w 47"/>
                <a:gd name="T21" fmla="*/ 780 h 1322"/>
                <a:gd name="T22" fmla="*/ 5 w 47"/>
                <a:gd name="T23" fmla="*/ 940 h 1322"/>
                <a:gd name="T24" fmla="*/ 10 w 47"/>
                <a:gd name="T25" fmla="*/ 1102 h 1322"/>
                <a:gd name="T26" fmla="*/ 20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6 w 47"/>
                <a:gd name="T41" fmla="*/ 745 h 1322"/>
                <a:gd name="T42" fmla="*/ 17 w 47"/>
                <a:gd name="T43" fmla="*/ 692 h 1322"/>
                <a:gd name="T44" fmla="*/ 13 w 47"/>
                <a:gd name="T45" fmla="*/ 659 h 1322"/>
                <a:gd name="T46" fmla="*/ 20 w 47"/>
                <a:gd name="T47" fmla="*/ 576 h 1322"/>
                <a:gd name="T48" fmla="*/ 17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0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4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4 w 47"/>
                <a:gd name="T73" fmla="*/ 718 h 1322"/>
                <a:gd name="T74" fmla="*/ 11 w 47"/>
                <a:gd name="T75" fmla="*/ 481 h 1322"/>
                <a:gd name="T76" fmla="*/ 5 w 47"/>
                <a:gd name="T77" fmla="*/ 801 h 1322"/>
                <a:gd name="T78" fmla="*/ 4 w 47"/>
                <a:gd name="T79" fmla="*/ 894 h 1322"/>
                <a:gd name="T80" fmla="*/ 6 w 47"/>
                <a:gd name="T81" fmla="*/ 875 h 1322"/>
                <a:gd name="T82" fmla="*/ 11 w 47"/>
                <a:gd name="T83" fmla="*/ 983 h 1322"/>
                <a:gd name="T84" fmla="*/ 11 w 47"/>
                <a:gd name="T85" fmla="*/ 986 h 1322"/>
                <a:gd name="T86" fmla="*/ 11 w 47"/>
                <a:gd name="T87" fmla="*/ 866 h 1322"/>
                <a:gd name="T88" fmla="*/ 11 w 47"/>
                <a:gd name="T89" fmla="*/ 836 h 1322"/>
                <a:gd name="T90" fmla="*/ 12 w 47"/>
                <a:gd name="T91" fmla="*/ 581 h 1322"/>
                <a:gd name="T92" fmla="*/ 27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0 w 47"/>
                <a:gd name="T103" fmla="*/ 580 h 1322"/>
                <a:gd name="T104" fmla="*/ 15 w 47"/>
                <a:gd name="T105" fmla="*/ 335 h 1322"/>
                <a:gd name="T106" fmla="*/ 21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8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7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8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0" y="1300"/>
                    <a:pt x="29" y="1292"/>
                  </a:cubicBezTo>
                  <a:cubicBezTo>
                    <a:pt x="29" y="1299"/>
                    <a:pt x="30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6" y="1299"/>
                    <a:pt x="26" y="1299"/>
                    <a:pt x="26" y="1299"/>
                  </a:cubicBezTo>
                  <a:cubicBezTo>
                    <a:pt x="26" y="1293"/>
                    <a:pt x="25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6" y="1286"/>
                    <a:pt x="26" y="1286"/>
                    <a:pt x="26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7" y="746"/>
                    <a:pt x="17" y="747"/>
                    <a:pt x="17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3" y="604"/>
                    <a:pt x="3" y="603"/>
                    <a:pt x="3" y="606"/>
                  </a:cubicBezTo>
                  <a:close/>
                  <a:moveTo>
                    <a:pt x="2" y="714"/>
                  </a:moveTo>
                  <a:cubicBezTo>
                    <a:pt x="3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2" y="714"/>
                  </a:lnTo>
                  <a:close/>
                  <a:moveTo>
                    <a:pt x="14" y="785"/>
                  </a:moveTo>
                  <a:cubicBezTo>
                    <a:pt x="14" y="785"/>
                    <a:pt x="14" y="785"/>
                    <a:pt x="14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4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2" y="568"/>
                    <a:pt x="2" y="567"/>
                  </a:cubicBezTo>
                  <a:cubicBezTo>
                    <a:pt x="2" y="570"/>
                    <a:pt x="2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2" y="744"/>
                    <a:pt x="2" y="744"/>
                    <a:pt x="2" y="744"/>
                  </a:cubicBezTo>
                  <a:cubicBezTo>
                    <a:pt x="2" y="747"/>
                    <a:pt x="2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5" y="1039"/>
                    <a:pt x="15" y="1039"/>
                    <a:pt x="15" y="1039"/>
                  </a:cubicBezTo>
                  <a:cubicBezTo>
                    <a:pt x="16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6" y="1256"/>
                    <a:pt x="26" y="1256"/>
                  </a:cubicBezTo>
                  <a:cubicBezTo>
                    <a:pt x="26" y="1258"/>
                    <a:pt x="26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5" y="144"/>
                  </a:cubicBezTo>
                  <a:cubicBezTo>
                    <a:pt x="36" y="143"/>
                    <a:pt x="35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1" y="291"/>
                    <a:pt x="10" y="284"/>
                  </a:cubicBezTo>
                  <a:cubicBezTo>
                    <a:pt x="11" y="293"/>
                    <a:pt x="11" y="293"/>
                    <a:pt x="11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7" y="327"/>
                    <a:pt x="13" y="358"/>
                    <a:pt x="8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8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6" y="446"/>
                    <a:pt x="6" y="441"/>
                    <a:pt x="5" y="439"/>
                  </a:cubicBezTo>
                  <a:cubicBezTo>
                    <a:pt x="3" y="459"/>
                    <a:pt x="5" y="475"/>
                    <a:pt x="3" y="497"/>
                  </a:cubicBezTo>
                  <a:cubicBezTo>
                    <a:pt x="6" y="476"/>
                    <a:pt x="6" y="475"/>
                    <a:pt x="7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2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2" y="552"/>
                    <a:pt x="2" y="552"/>
                    <a:pt x="2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3" y="571"/>
                    <a:pt x="3" y="571"/>
                  </a:cubicBezTo>
                  <a:cubicBezTo>
                    <a:pt x="5" y="580"/>
                    <a:pt x="3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3" y="610"/>
                    <a:pt x="3" y="619"/>
                    <a:pt x="2" y="620"/>
                  </a:cubicBezTo>
                  <a:cubicBezTo>
                    <a:pt x="1" y="616"/>
                    <a:pt x="1" y="607"/>
                    <a:pt x="2" y="608"/>
                  </a:cubicBezTo>
                  <a:cubicBezTo>
                    <a:pt x="0" y="598"/>
                    <a:pt x="1" y="620"/>
                    <a:pt x="0" y="626"/>
                  </a:cubicBezTo>
                  <a:cubicBezTo>
                    <a:pt x="1" y="619"/>
                    <a:pt x="1" y="628"/>
                    <a:pt x="2" y="632"/>
                  </a:cubicBezTo>
                  <a:cubicBezTo>
                    <a:pt x="1" y="632"/>
                    <a:pt x="1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4" y="667"/>
                    <a:pt x="1" y="679"/>
                    <a:pt x="4" y="681"/>
                  </a:cubicBezTo>
                  <a:cubicBezTo>
                    <a:pt x="4" y="691"/>
                    <a:pt x="3" y="679"/>
                    <a:pt x="3" y="683"/>
                  </a:cubicBezTo>
                  <a:cubicBezTo>
                    <a:pt x="2" y="693"/>
                    <a:pt x="5" y="710"/>
                    <a:pt x="3" y="714"/>
                  </a:cubicBezTo>
                  <a:cubicBezTo>
                    <a:pt x="4" y="722"/>
                    <a:pt x="3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3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3" y="764"/>
                    <a:pt x="3" y="776"/>
                    <a:pt x="3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0" y="791"/>
                    <a:pt x="3" y="810"/>
                    <a:pt x="3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3" y="835"/>
                    <a:pt x="3" y="835"/>
                    <a:pt x="3" y="835"/>
                  </a:cubicBezTo>
                  <a:cubicBezTo>
                    <a:pt x="3" y="833"/>
                    <a:pt x="2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4" y="933"/>
                  </a:cubicBezTo>
                  <a:cubicBezTo>
                    <a:pt x="4" y="932"/>
                    <a:pt x="4" y="932"/>
                    <a:pt x="4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4" y="935"/>
                    <a:pt x="4" y="935"/>
                    <a:pt x="4" y="935"/>
                  </a:cubicBezTo>
                  <a:cubicBezTo>
                    <a:pt x="5" y="942"/>
                    <a:pt x="5" y="949"/>
                    <a:pt x="6" y="955"/>
                  </a:cubicBezTo>
                  <a:cubicBezTo>
                    <a:pt x="6" y="956"/>
                    <a:pt x="5" y="958"/>
                    <a:pt x="4" y="962"/>
                  </a:cubicBezTo>
                  <a:cubicBezTo>
                    <a:pt x="6" y="963"/>
                    <a:pt x="3" y="984"/>
                    <a:pt x="5" y="993"/>
                  </a:cubicBezTo>
                  <a:cubicBezTo>
                    <a:pt x="5" y="994"/>
                    <a:pt x="5" y="989"/>
                    <a:pt x="4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1" y="1077"/>
                    <a:pt x="11" y="1100"/>
                    <a:pt x="13" y="1114"/>
                  </a:cubicBezTo>
                  <a:cubicBezTo>
                    <a:pt x="12" y="1118"/>
                    <a:pt x="12" y="1106"/>
                    <a:pt x="10" y="1102"/>
                  </a:cubicBezTo>
                  <a:cubicBezTo>
                    <a:pt x="11" y="1110"/>
                    <a:pt x="8" y="1104"/>
                    <a:pt x="10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3" y="1160"/>
                    <a:pt x="16" y="1182"/>
                    <a:pt x="16" y="1204"/>
                  </a:cubicBezTo>
                  <a:cubicBezTo>
                    <a:pt x="16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0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5" y="1273"/>
                  </a:cubicBezTo>
                  <a:cubicBezTo>
                    <a:pt x="25" y="1268"/>
                    <a:pt x="23" y="1257"/>
                    <a:pt x="24" y="1256"/>
                  </a:cubicBezTo>
                  <a:cubicBezTo>
                    <a:pt x="26" y="1257"/>
                    <a:pt x="26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6" y="1268"/>
                    <a:pt x="26" y="1259"/>
                    <a:pt x="24" y="1253"/>
                  </a:cubicBezTo>
                  <a:cubicBezTo>
                    <a:pt x="25" y="1255"/>
                    <a:pt x="25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1" y="1242"/>
                    <a:pt x="22" y="1228"/>
                    <a:pt x="21" y="1223"/>
                  </a:cubicBezTo>
                  <a:cubicBezTo>
                    <a:pt x="23" y="1223"/>
                    <a:pt x="23" y="1230"/>
                    <a:pt x="24" y="1223"/>
                  </a:cubicBezTo>
                  <a:cubicBezTo>
                    <a:pt x="23" y="1204"/>
                    <a:pt x="21" y="1212"/>
                    <a:pt x="19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8" y="1192"/>
                    <a:pt x="16" y="1188"/>
                    <a:pt x="16" y="1180"/>
                  </a:cubicBezTo>
                  <a:cubicBezTo>
                    <a:pt x="17" y="1180"/>
                    <a:pt x="18" y="1186"/>
                    <a:pt x="19" y="1189"/>
                  </a:cubicBezTo>
                  <a:cubicBezTo>
                    <a:pt x="19" y="1187"/>
                    <a:pt x="16" y="1179"/>
                    <a:pt x="17" y="1173"/>
                  </a:cubicBezTo>
                  <a:cubicBezTo>
                    <a:pt x="19" y="1178"/>
                    <a:pt x="20" y="1192"/>
                    <a:pt x="21" y="1201"/>
                  </a:cubicBezTo>
                  <a:cubicBezTo>
                    <a:pt x="21" y="1200"/>
                    <a:pt x="22" y="1200"/>
                    <a:pt x="22" y="1201"/>
                  </a:cubicBezTo>
                  <a:cubicBezTo>
                    <a:pt x="19" y="1174"/>
                    <a:pt x="15" y="1143"/>
                    <a:pt x="15" y="1116"/>
                  </a:cubicBezTo>
                  <a:cubicBezTo>
                    <a:pt x="18" y="1130"/>
                    <a:pt x="15" y="1110"/>
                    <a:pt x="17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7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4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5" y="1039"/>
                    <a:pt x="15" y="1039"/>
                    <a:pt x="15" y="1039"/>
                  </a:cubicBezTo>
                  <a:cubicBezTo>
                    <a:pt x="15" y="1038"/>
                    <a:pt x="15" y="1035"/>
                    <a:pt x="16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2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4" y="991"/>
                    <a:pt x="13" y="975"/>
                    <a:pt x="11" y="964"/>
                  </a:cubicBezTo>
                  <a:cubicBezTo>
                    <a:pt x="10" y="961"/>
                    <a:pt x="10" y="949"/>
                    <a:pt x="12" y="954"/>
                  </a:cubicBezTo>
                  <a:cubicBezTo>
                    <a:pt x="14" y="962"/>
                    <a:pt x="16" y="966"/>
                    <a:pt x="16" y="983"/>
                  </a:cubicBezTo>
                  <a:cubicBezTo>
                    <a:pt x="15" y="985"/>
                    <a:pt x="14" y="970"/>
                    <a:pt x="14" y="975"/>
                  </a:cubicBezTo>
                  <a:cubicBezTo>
                    <a:pt x="15" y="982"/>
                    <a:pt x="14" y="994"/>
                    <a:pt x="15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6" y="959"/>
                    <a:pt x="15" y="944"/>
                  </a:cubicBezTo>
                  <a:cubicBezTo>
                    <a:pt x="13" y="944"/>
                    <a:pt x="14" y="949"/>
                    <a:pt x="13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4" y="883"/>
                    <a:pt x="12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6" y="885"/>
                    <a:pt x="17" y="883"/>
                  </a:cubicBezTo>
                  <a:cubicBezTo>
                    <a:pt x="15" y="875"/>
                    <a:pt x="15" y="863"/>
                    <a:pt x="14" y="854"/>
                  </a:cubicBezTo>
                  <a:cubicBezTo>
                    <a:pt x="14" y="858"/>
                    <a:pt x="15" y="850"/>
                    <a:pt x="16" y="849"/>
                  </a:cubicBezTo>
                  <a:cubicBezTo>
                    <a:pt x="15" y="841"/>
                    <a:pt x="14" y="849"/>
                    <a:pt x="14" y="850"/>
                  </a:cubicBezTo>
                  <a:cubicBezTo>
                    <a:pt x="13" y="845"/>
                    <a:pt x="12" y="838"/>
                    <a:pt x="13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3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4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4" y="776"/>
                    <a:pt x="14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5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7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5" y="740"/>
                    <a:pt x="14" y="719"/>
                    <a:pt x="11" y="720"/>
                  </a:cubicBezTo>
                  <a:cubicBezTo>
                    <a:pt x="12" y="716"/>
                    <a:pt x="12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5" y="700"/>
                    <a:pt x="15" y="702"/>
                    <a:pt x="15" y="705"/>
                  </a:cubicBezTo>
                  <a:cubicBezTo>
                    <a:pt x="15" y="700"/>
                    <a:pt x="15" y="699"/>
                    <a:pt x="15" y="698"/>
                  </a:cubicBezTo>
                  <a:cubicBezTo>
                    <a:pt x="15" y="698"/>
                    <a:pt x="16" y="698"/>
                    <a:pt x="16" y="697"/>
                  </a:cubicBezTo>
                  <a:cubicBezTo>
                    <a:pt x="15" y="697"/>
                    <a:pt x="15" y="690"/>
                    <a:pt x="16" y="686"/>
                  </a:cubicBezTo>
                  <a:cubicBezTo>
                    <a:pt x="17" y="692"/>
                    <a:pt x="17" y="692"/>
                    <a:pt x="17" y="692"/>
                  </a:cubicBezTo>
                  <a:cubicBezTo>
                    <a:pt x="17" y="688"/>
                    <a:pt x="16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5" y="682"/>
                    <a:pt x="17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0" y="619"/>
                  </a:cubicBezTo>
                  <a:cubicBezTo>
                    <a:pt x="11" y="618"/>
                    <a:pt x="12" y="620"/>
                    <a:pt x="13" y="615"/>
                  </a:cubicBezTo>
                  <a:cubicBezTo>
                    <a:pt x="13" y="625"/>
                    <a:pt x="14" y="630"/>
                    <a:pt x="15" y="634"/>
                  </a:cubicBezTo>
                  <a:cubicBezTo>
                    <a:pt x="17" y="653"/>
                    <a:pt x="11" y="639"/>
                    <a:pt x="13" y="659"/>
                  </a:cubicBezTo>
                  <a:cubicBezTo>
                    <a:pt x="15" y="658"/>
                    <a:pt x="15" y="652"/>
                    <a:pt x="14" y="646"/>
                  </a:cubicBezTo>
                  <a:cubicBezTo>
                    <a:pt x="16" y="646"/>
                    <a:pt x="16" y="653"/>
                    <a:pt x="17" y="657"/>
                  </a:cubicBezTo>
                  <a:cubicBezTo>
                    <a:pt x="16" y="646"/>
                    <a:pt x="18" y="629"/>
                    <a:pt x="18" y="622"/>
                  </a:cubicBezTo>
                  <a:cubicBezTo>
                    <a:pt x="18" y="618"/>
                    <a:pt x="17" y="609"/>
                    <a:pt x="17" y="605"/>
                  </a:cubicBezTo>
                  <a:cubicBezTo>
                    <a:pt x="16" y="605"/>
                    <a:pt x="16" y="587"/>
                    <a:pt x="14" y="593"/>
                  </a:cubicBezTo>
                  <a:cubicBezTo>
                    <a:pt x="13" y="580"/>
                    <a:pt x="17" y="585"/>
                    <a:pt x="15" y="573"/>
                  </a:cubicBezTo>
                  <a:cubicBezTo>
                    <a:pt x="16" y="577"/>
                    <a:pt x="16" y="565"/>
                    <a:pt x="18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0" y="576"/>
                    <a:pt x="20" y="576"/>
                    <a:pt x="20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8" y="539"/>
                    <a:pt x="20" y="541"/>
                  </a:cubicBezTo>
                  <a:cubicBezTo>
                    <a:pt x="19" y="552"/>
                    <a:pt x="18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7" y="496"/>
                    <a:pt x="18" y="497"/>
                  </a:cubicBezTo>
                  <a:cubicBezTo>
                    <a:pt x="19" y="484"/>
                    <a:pt x="16" y="468"/>
                    <a:pt x="16" y="453"/>
                  </a:cubicBezTo>
                  <a:cubicBezTo>
                    <a:pt x="17" y="455"/>
                    <a:pt x="17" y="455"/>
                    <a:pt x="17" y="455"/>
                  </a:cubicBezTo>
                  <a:cubicBezTo>
                    <a:pt x="16" y="443"/>
                    <a:pt x="18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7" y="413"/>
                    <a:pt x="22" y="421"/>
                    <a:pt x="21" y="403"/>
                  </a:cubicBezTo>
                  <a:cubicBezTo>
                    <a:pt x="21" y="404"/>
                    <a:pt x="21" y="404"/>
                    <a:pt x="21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3" y="348"/>
                    <a:pt x="24" y="340"/>
                    <a:pt x="25" y="345"/>
                  </a:cubicBezTo>
                  <a:cubicBezTo>
                    <a:pt x="25" y="348"/>
                    <a:pt x="24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2" y="351"/>
                    <a:pt x="21" y="351"/>
                  </a:cubicBezTo>
                  <a:cubicBezTo>
                    <a:pt x="22" y="341"/>
                    <a:pt x="20" y="338"/>
                    <a:pt x="20" y="332"/>
                  </a:cubicBezTo>
                  <a:cubicBezTo>
                    <a:pt x="22" y="329"/>
                    <a:pt x="22" y="344"/>
                    <a:pt x="24" y="336"/>
                  </a:cubicBezTo>
                  <a:cubicBezTo>
                    <a:pt x="25" y="330"/>
                    <a:pt x="25" y="312"/>
                    <a:pt x="23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8" y="270"/>
                    <a:pt x="27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8" y="244"/>
                    <a:pt x="28" y="246"/>
                    <a:pt x="29" y="248"/>
                  </a:cubicBezTo>
                  <a:cubicBezTo>
                    <a:pt x="30" y="230"/>
                    <a:pt x="26" y="220"/>
                    <a:pt x="29" y="203"/>
                  </a:cubicBezTo>
                  <a:cubicBezTo>
                    <a:pt x="29" y="204"/>
                    <a:pt x="30" y="204"/>
                    <a:pt x="29" y="206"/>
                  </a:cubicBezTo>
                  <a:cubicBezTo>
                    <a:pt x="30" y="207"/>
                    <a:pt x="30" y="204"/>
                    <a:pt x="29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0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2" y="162"/>
                    <a:pt x="28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4" y="143"/>
                    <a:pt x="35" y="143"/>
                  </a:cubicBezTo>
                  <a:cubicBezTo>
                    <a:pt x="34" y="138"/>
                    <a:pt x="35" y="130"/>
                    <a:pt x="36" y="126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3" y="118"/>
                    <a:pt x="37" y="112"/>
                    <a:pt x="38" y="100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97"/>
                    <a:pt x="37" y="89"/>
                    <a:pt x="39" y="81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40" y="78"/>
                    <a:pt x="43" y="65"/>
                    <a:pt x="41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5" y="40"/>
                    <a:pt x="45" y="42"/>
                    <a:pt x="45" y="45"/>
                  </a:cubicBezTo>
                  <a:cubicBezTo>
                    <a:pt x="44" y="47"/>
                    <a:pt x="44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6" y="40"/>
                    <a:pt x="44" y="42"/>
                    <a:pt x="45" y="32"/>
                  </a:cubicBezTo>
                  <a:cubicBezTo>
                    <a:pt x="46" y="30"/>
                    <a:pt x="46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5" y="6"/>
                    <a:pt x="44" y="2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1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6" y="15"/>
                  </a:cubicBezTo>
                  <a:cubicBezTo>
                    <a:pt x="36" y="20"/>
                    <a:pt x="37" y="25"/>
                    <a:pt x="37" y="27"/>
                  </a:cubicBezTo>
                  <a:cubicBezTo>
                    <a:pt x="37" y="35"/>
                    <a:pt x="36" y="33"/>
                    <a:pt x="36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6" y="69"/>
                  </a:cubicBezTo>
                  <a:cubicBezTo>
                    <a:pt x="26" y="85"/>
                    <a:pt x="28" y="63"/>
                    <a:pt x="29" y="73"/>
                  </a:cubicBezTo>
                  <a:cubicBezTo>
                    <a:pt x="28" y="82"/>
                    <a:pt x="27" y="77"/>
                    <a:pt x="27" y="83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8" y="97"/>
                    <a:pt x="27" y="87"/>
                    <a:pt x="27" y="93"/>
                  </a:cubicBezTo>
                  <a:cubicBezTo>
                    <a:pt x="25" y="101"/>
                    <a:pt x="26" y="90"/>
                    <a:pt x="25" y="88"/>
                  </a:cubicBezTo>
                  <a:cubicBezTo>
                    <a:pt x="25" y="90"/>
                    <a:pt x="25" y="99"/>
                    <a:pt x="24" y="103"/>
                  </a:cubicBezTo>
                  <a:cubicBezTo>
                    <a:pt x="24" y="102"/>
                    <a:pt x="24" y="92"/>
                    <a:pt x="24" y="99"/>
                  </a:cubicBezTo>
                  <a:cubicBezTo>
                    <a:pt x="23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19" y="155"/>
                    <a:pt x="19" y="157"/>
                  </a:cubicBezTo>
                  <a:cubicBezTo>
                    <a:pt x="18" y="156"/>
                    <a:pt x="18" y="156"/>
                    <a:pt x="18" y="156"/>
                  </a:cubicBezTo>
                  <a:cubicBezTo>
                    <a:pt x="18" y="159"/>
                    <a:pt x="18" y="182"/>
                    <a:pt x="17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4" y="241"/>
                    <a:pt x="14" y="241"/>
                    <a:pt x="14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3" y="246"/>
                    <a:pt x="15" y="255"/>
                    <a:pt x="14" y="264"/>
                  </a:cubicBezTo>
                  <a:cubicBezTo>
                    <a:pt x="14" y="258"/>
                    <a:pt x="12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8" y="1056"/>
                    <a:pt x="8" y="1056"/>
                    <a:pt x="8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8" y="1063"/>
                    <a:pt x="8" y="1066"/>
                    <a:pt x="9" y="1065"/>
                  </a:cubicBezTo>
                  <a:close/>
                  <a:moveTo>
                    <a:pt x="15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5" y="558"/>
                  </a:lnTo>
                  <a:close/>
                  <a:moveTo>
                    <a:pt x="17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7" y="488"/>
                    <a:pt x="17" y="488"/>
                    <a:pt x="17" y="488"/>
                  </a:cubicBezTo>
                  <a:close/>
                  <a:moveTo>
                    <a:pt x="10" y="390"/>
                  </a:moveTo>
                  <a:cubicBezTo>
                    <a:pt x="12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0" y="399"/>
                    <a:pt x="8" y="396"/>
                    <a:pt x="10" y="390"/>
                  </a:cubicBezTo>
                  <a:close/>
                  <a:moveTo>
                    <a:pt x="7" y="552"/>
                  </a:moveTo>
                  <a:cubicBezTo>
                    <a:pt x="5" y="552"/>
                    <a:pt x="5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6" y="771"/>
                  </a:cubicBezTo>
                  <a:cubicBezTo>
                    <a:pt x="6" y="764"/>
                    <a:pt x="6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4" y="476"/>
                    <a:pt x="12" y="486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1" y="481"/>
                    <a:pt x="11" y="481"/>
                    <a:pt x="11" y="481"/>
                  </a:cubicBezTo>
                  <a:cubicBezTo>
                    <a:pt x="10" y="479"/>
                    <a:pt x="10" y="479"/>
                    <a:pt x="10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6" y="839"/>
                    <a:pt x="8" y="839"/>
                  </a:cubicBezTo>
                  <a:cubicBezTo>
                    <a:pt x="7" y="840"/>
                    <a:pt x="6" y="827"/>
                    <a:pt x="5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5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3" y="894"/>
                    <a:pt x="3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5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4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5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6" y="1155"/>
                    <a:pt x="16" y="1155"/>
                    <a:pt x="16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3" y="1067"/>
                    <a:pt x="13" y="1067"/>
                    <a:pt x="13" y="1067"/>
                  </a:cubicBezTo>
                  <a:lnTo>
                    <a:pt x="13" y="1073"/>
                  </a:lnTo>
                  <a:close/>
                  <a:moveTo>
                    <a:pt x="11" y="983"/>
                  </a:moveTo>
                  <a:cubicBezTo>
                    <a:pt x="11" y="984"/>
                    <a:pt x="11" y="985"/>
                    <a:pt x="11" y="986"/>
                  </a:cubicBezTo>
                  <a:cubicBezTo>
                    <a:pt x="10" y="992"/>
                    <a:pt x="10" y="1008"/>
                    <a:pt x="11" y="1017"/>
                  </a:cubicBezTo>
                  <a:cubicBezTo>
                    <a:pt x="10" y="1021"/>
                    <a:pt x="8" y="1010"/>
                    <a:pt x="8" y="1007"/>
                  </a:cubicBezTo>
                  <a:cubicBezTo>
                    <a:pt x="13" y="1011"/>
                    <a:pt x="7" y="995"/>
                    <a:pt x="9" y="987"/>
                  </a:cubicBezTo>
                  <a:cubicBezTo>
                    <a:pt x="9" y="989"/>
                    <a:pt x="9" y="994"/>
                    <a:pt x="10" y="995"/>
                  </a:cubicBezTo>
                  <a:cubicBezTo>
                    <a:pt x="10" y="993"/>
                    <a:pt x="10" y="988"/>
                    <a:pt x="10" y="985"/>
                  </a:cubicBezTo>
                  <a:cubicBezTo>
                    <a:pt x="10" y="984"/>
                    <a:pt x="9" y="983"/>
                    <a:pt x="9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0" y="986"/>
                    <a:pt x="11" y="986"/>
                    <a:pt x="11" y="986"/>
                  </a:cubicBezTo>
                  <a:cubicBezTo>
                    <a:pt x="11" y="984"/>
                    <a:pt x="11" y="983"/>
                    <a:pt x="11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9" y="873"/>
                    <a:pt x="8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0" y="871"/>
                    <a:pt x="10" y="873"/>
                    <a:pt x="10" y="876"/>
                  </a:cubicBezTo>
                  <a:cubicBezTo>
                    <a:pt x="10" y="874"/>
                    <a:pt x="10" y="872"/>
                    <a:pt x="10" y="871"/>
                  </a:cubicBezTo>
                  <a:close/>
                  <a:moveTo>
                    <a:pt x="12" y="876"/>
                  </a:moveTo>
                  <a:cubicBezTo>
                    <a:pt x="10" y="861"/>
                    <a:pt x="10" y="861"/>
                    <a:pt x="10" y="861"/>
                  </a:cubicBezTo>
                  <a:cubicBezTo>
                    <a:pt x="11" y="866"/>
                    <a:pt x="11" y="866"/>
                    <a:pt x="11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3" y="868"/>
                    <a:pt x="12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1" y="853"/>
                    <a:pt x="11" y="853"/>
                    <a:pt x="11" y="853"/>
                  </a:cubicBezTo>
                  <a:cubicBezTo>
                    <a:pt x="11" y="854"/>
                    <a:pt x="11" y="854"/>
                    <a:pt x="11" y="854"/>
                  </a:cubicBezTo>
                  <a:cubicBezTo>
                    <a:pt x="10" y="851"/>
                    <a:pt x="10" y="851"/>
                    <a:pt x="10" y="851"/>
                  </a:cubicBezTo>
                  <a:cubicBezTo>
                    <a:pt x="11" y="853"/>
                    <a:pt x="11" y="853"/>
                    <a:pt x="11" y="853"/>
                  </a:cubicBezTo>
                  <a:lnTo>
                    <a:pt x="11" y="836"/>
                  </a:lnTo>
                  <a:close/>
                  <a:moveTo>
                    <a:pt x="9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0" y="706"/>
                  </a:cubicBezTo>
                  <a:cubicBezTo>
                    <a:pt x="14" y="697"/>
                    <a:pt x="10" y="702"/>
                    <a:pt x="11" y="688"/>
                  </a:cubicBezTo>
                  <a:cubicBezTo>
                    <a:pt x="11" y="705"/>
                    <a:pt x="13" y="698"/>
                    <a:pt x="14" y="698"/>
                  </a:cubicBezTo>
                  <a:cubicBezTo>
                    <a:pt x="13" y="694"/>
                    <a:pt x="14" y="673"/>
                    <a:pt x="10" y="679"/>
                  </a:cubicBezTo>
                  <a:cubicBezTo>
                    <a:pt x="11" y="685"/>
                    <a:pt x="7" y="693"/>
                    <a:pt x="9" y="697"/>
                  </a:cubicBezTo>
                  <a:close/>
                  <a:moveTo>
                    <a:pt x="12" y="591"/>
                  </a:moveTo>
                  <a:cubicBezTo>
                    <a:pt x="12" y="581"/>
                    <a:pt x="12" y="581"/>
                    <a:pt x="12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2" y="591"/>
                  </a:lnTo>
                  <a:close/>
                  <a:moveTo>
                    <a:pt x="23" y="313"/>
                  </a:moveTo>
                  <a:cubicBezTo>
                    <a:pt x="25" y="316"/>
                    <a:pt x="22" y="330"/>
                    <a:pt x="21" y="329"/>
                  </a:cubicBezTo>
                  <a:cubicBezTo>
                    <a:pt x="22" y="328"/>
                    <a:pt x="22" y="320"/>
                    <a:pt x="23" y="313"/>
                  </a:cubicBezTo>
                  <a:close/>
                  <a:moveTo>
                    <a:pt x="27" y="212"/>
                  </a:moveTo>
                  <a:cubicBezTo>
                    <a:pt x="27" y="218"/>
                    <a:pt x="29" y="226"/>
                    <a:pt x="26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7" y="210"/>
                    <a:pt x="27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2" y="139"/>
                  </a:lnTo>
                  <a:close/>
                  <a:moveTo>
                    <a:pt x="33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3" y="152"/>
                  </a:lnTo>
                  <a:close/>
                  <a:moveTo>
                    <a:pt x="36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5" y="79"/>
                  </a:moveTo>
                  <a:cubicBezTo>
                    <a:pt x="35" y="81"/>
                    <a:pt x="35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5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2" y="118"/>
                    <a:pt x="33" y="118"/>
                  </a:cubicBezTo>
                  <a:cubicBezTo>
                    <a:pt x="34" y="111"/>
                    <a:pt x="34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4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1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1" y="126"/>
                    <a:pt x="32" y="125"/>
                    <a:pt x="32" y="123"/>
                  </a:cubicBezTo>
                  <a:cubicBezTo>
                    <a:pt x="32" y="122"/>
                    <a:pt x="31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3" y="73"/>
                    <a:pt x="33" y="74"/>
                    <a:pt x="33" y="7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3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2" y="299"/>
                    <a:pt x="23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2" y="297"/>
                    <a:pt x="21" y="291"/>
                    <a:pt x="21" y="293"/>
                  </a:cubicBezTo>
                  <a:cubicBezTo>
                    <a:pt x="22" y="289"/>
                    <a:pt x="21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2" y="571"/>
                    <a:pt x="14" y="557"/>
                    <a:pt x="12" y="555"/>
                  </a:cubicBezTo>
                  <a:cubicBezTo>
                    <a:pt x="14" y="550"/>
                    <a:pt x="13" y="567"/>
                    <a:pt x="13" y="574"/>
                  </a:cubicBezTo>
                  <a:close/>
                  <a:moveTo>
                    <a:pt x="10" y="576"/>
                  </a:moveTo>
                  <a:cubicBezTo>
                    <a:pt x="10" y="580"/>
                    <a:pt x="10" y="580"/>
                    <a:pt x="10" y="580"/>
                  </a:cubicBezTo>
                  <a:cubicBezTo>
                    <a:pt x="11" y="584"/>
                    <a:pt x="12" y="584"/>
                    <a:pt x="11" y="591"/>
                  </a:cubicBezTo>
                  <a:cubicBezTo>
                    <a:pt x="11" y="589"/>
                    <a:pt x="12" y="586"/>
                    <a:pt x="11" y="584"/>
                  </a:cubicBezTo>
                  <a:cubicBezTo>
                    <a:pt x="10" y="585"/>
                    <a:pt x="10" y="584"/>
                    <a:pt x="10" y="580"/>
                  </a:cubicBezTo>
                  <a:cubicBezTo>
                    <a:pt x="10" y="579"/>
                    <a:pt x="10" y="578"/>
                    <a:pt x="10" y="576"/>
                  </a:cubicBezTo>
                  <a:close/>
                  <a:moveTo>
                    <a:pt x="14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6" y="340"/>
                    <a:pt x="16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6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1" y="175"/>
                  </a:moveTo>
                  <a:cubicBezTo>
                    <a:pt x="21" y="179"/>
                    <a:pt x="22" y="180"/>
                    <a:pt x="21" y="185"/>
                  </a:cubicBezTo>
                  <a:cubicBezTo>
                    <a:pt x="20" y="182"/>
                    <a:pt x="21" y="177"/>
                    <a:pt x="21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3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3" y="383"/>
                    <a:pt x="16" y="381"/>
                    <a:pt x="14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3" y="376"/>
                    <a:pt x="12" y="386"/>
                  </a:cubicBezTo>
                  <a:cubicBezTo>
                    <a:pt x="12" y="389"/>
                    <a:pt x="11" y="379"/>
                    <a:pt x="12" y="375"/>
                  </a:cubicBezTo>
                  <a:close/>
                  <a:moveTo>
                    <a:pt x="19" y="163"/>
                  </a:moveTo>
                  <a:cubicBezTo>
                    <a:pt x="19" y="169"/>
                    <a:pt x="22" y="167"/>
                    <a:pt x="20" y="176"/>
                  </a:cubicBezTo>
                  <a:cubicBezTo>
                    <a:pt x="20" y="170"/>
                    <a:pt x="18" y="170"/>
                    <a:pt x="19" y="163"/>
                  </a:cubicBezTo>
                  <a:close/>
                  <a:moveTo>
                    <a:pt x="11" y="319"/>
                  </a:moveTo>
                  <a:cubicBezTo>
                    <a:pt x="10" y="319"/>
                    <a:pt x="10" y="319"/>
                    <a:pt x="10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7" y="604"/>
                    <a:pt x="17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8" y="621"/>
                  </a:moveTo>
                  <a:cubicBezTo>
                    <a:pt x="18" y="622"/>
                    <a:pt x="18" y="622"/>
                    <a:pt x="18" y="622"/>
                  </a:cubicBezTo>
                  <a:cubicBezTo>
                    <a:pt x="18" y="622"/>
                    <a:pt x="18" y="622"/>
                    <a:pt x="18" y="622"/>
                  </a:cubicBezTo>
                  <a:lnTo>
                    <a:pt x="18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3" y="1231"/>
                  </a:moveTo>
                  <a:cubicBezTo>
                    <a:pt x="24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3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5" y="1242"/>
                    <a:pt x="25" y="1238"/>
                  </a:cubicBezTo>
                  <a:cubicBezTo>
                    <a:pt x="25" y="1241"/>
                    <a:pt x="25" y="1244"/>
                    <a:pt x="26" y="1251"/>
                  </a:cubicBezTo>
                  <a:close/>
                  <a:moveTo>
                    <a:pt x="19" y="1164"/>
                  </a:moveTo>
                  <a:cubicBezTo>
                    <a:pt x="20" y="1168"/>
                    <a:pt x="20" y="1176"/>
                    <a:pt x="20" y="1176"/>
                  </a:cubicBezTo>
                  <a:cubicBezTo>
                    <a:pt x="20" y="1159"/>
                    <a:pt x="22" y="1179"/>
                    <a:pt x="23" y="1180"/>
                  </a:cubicBezTo>
                  <a:cubicBezTo>
                    <a:pt x="22" y="1170"/>
                    <a:pt x="21" y="1170"/>
                    <a:pt x="19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8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5" y="1133"/>
                    <a:pt x="17" y="1138"/>
                    <a:pt x="18" y="1143"/>
                  </a:cubicBezTo>
                  <a:cubicBezTo>
                    <a:pt x="18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7" y="965"/>
                    <a:pt x="17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7" y="955"/>
                    <a:pt x="17" y="961"/>
                    <a:pt x="17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5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4" y="933"/>
                  </a:moveTo>
                  <a:cubicBezTo>
                    <a:pt x="4" y="935"/>
                    <a:pt x="4" y="935"/>
                    <a:pt x="4" y="935"/>
                  </a:cubicBezTo>
                  <a:cubicBezTo>
                    <a:pt x="4" y="933"/>
                    <a:pt x="4" y="933"/>
                    <a:pt x="4" y="933"/>
                  </a:cubicBezTo>
                  <a:close/>
                  <a:moveTo>
                    <a:pt x="15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5" y="891"/>
                    <a:pt x="15" y="892"/>
                  </a:cubicBezTo>
                  <a:close/>
                  <a:moveTo>
                    <a:pt x="17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5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5" y="818"/>
                    <a:pt x="15" y="818"/>
                    <a:pt x="15" y="818"/>
                  </a:cubicBezTo>
                  <a:lnTo>
                    <a:pt x="15" y="829"/>
                  </a:lnTo>
                  <a:close/>
                  <a:moveTo>
                    <a:pt x="20" y="453"/>
                  </a:moveTo>
                  <a:cubicBezTo>
                    <a:pt x="18" y="451"/>
                    <a:pt x="18" y="466"/>
                    <a:pt x="18" y="471"/>
                  </a:cubicBezTo>
                  <a:cubicBezTo>
                    <a:pt x="20" y="468"/>
                    <a:pt x="17" y="459"/>
                    <a:pt x="20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1"/>
            <p:cNvSpPr>
              <a:spLocks noEditPoints="1"/>
            </p:cNvSpPr>
            <p:nvPr/>
          </p:nvSpPr>
          <p:spPr bwMode="auto">
            <a:xfrm>
              <a:off x="3548062" y="1758950"/>
              <a:ext cx="136525" cy="3848100"/>
            </a:xfrm>
            <a:custGeom>
              <a:avLst/>
              <a:gdLst>
                <a:gd name="T0" fmla="*/ 26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2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1 w 47"/>
                <a:gd name="T19" fmla="*/ 666 h 1322"/>
                <a:gd name="T20" fmla="*/ 2 w 47"/>
                <a:gd name="T21" fmla="*/ 780 h 1322"/>
                <a:gd name="T22" fmla="*/ 5 w 47"/>
                <a:gd name="T23" fmla="*/ 940 h 1322"/>
                <a:gd name="T24" fmla="*/ 10 w 47"/>
                <a:gd name="T25" fmla="*/ 1102 h 1322"/>
                <a:gd name="T26" fmla="*/ 20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6 w 47"/>
                <a:gd name="T41" fmla="*/ 745 h 1322"/>
                <a:gd name="T42" fmla="*/ 17 w 47"/>
                <a:gd name="T43" fmla="*/ 692 h 1322"/>
                <a:gd name="T44" fmla="*/ 13 w 47"/>
                <a:gd name="T45" fmla="*/ 659 h 1322"/>
                <a:gd name="T46" fmla="*/ 20 w 47"/>
                <a:gd name="T47" fmla="*/ 576 h 1322"/>
                <a:gd name="T48" fmla="*/ 17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0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4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4 w 47"/>
                <a:gd name="T73" fmla="*/ 718 h 1322"/>
                <a:gd name="T74" fmla="*/ 11 w 47"/>
                <a:gd name="T75" fmla="*/ 481 h 1322"/>
                <a:gd name="T76" fmla="*/ 5 w 47"/>
                <a:gd name="T77" fmla="*/ 801 h 1322"/>
                <a:gd name="T78" fmla="*/ 4 w 47"/>
                <a:gd name="T79" fmla="*/ 894 h 1322"/>
                <a:gd name="T80" fmla="*/ 6 w 47"/>
                <a:gd name="T81" fmla="*/ 875 h 1322"/>
                <a:gd name="T82" fmla="*/ 11 w 47"/>
                <a:gd name="T83" fmla="*/ 983 h 1322"/>
                <a:gd name="T84" fmla="*/ 11 w 47"/>
                <a:gd name="T85" fmla="*/ 986 h 1322"/>
                <a:gd name="T86" fmla="*/ 11 w 47"/>
                <a:gd name="T87" fmla="*/ 866 h 1322"/>
                <a:gd name="T88" fmla="*/ 11 w 47"/>
                <a:gd name="T89" fmla="*/ 836 h 1322"/>
                <a:gd name="T90" fmla="*/ 12 w 47"/>
                <a:gd name="T91" fmla="*/ 581 h 1322"/>
                <a:gd name="T92" fmla="*/ 27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0 w 47"/>
                <a:gd name="T103" fmla="*/ 580 h 1322"/>
                <a:gd name="T104" fmla="*/ 15 w 47"/>
                <a:gd name="T105" fmla="*/ 335 h 1322"/>
                <a:gd name="T106" fmla="*/ 21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8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7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8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0" y="1300"/>
                    <a:pt x="29" y="1292"/>
                  </a:cubicBezTo>
                  <a:cubicBezTo>
                    <a:pt x="29" y="1299"/>
                    <a:pt x="30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6" y="1299"/>
                    <a:pt x="26" y="1299"/>
                    <a:pt x="26" y="1299"/>
                  </a:cubicBezTo>
                  <a:cubicBezTo>
                    <a:pt x="26" y="1293"/>
                    <a:pt x="25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6" y="1286"/>
                    <a:pt x="26" y="1286"/>
                    <a:pt x="26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7" y="746"/>
                    <a:pt x="17" y="747"/>
                    <a:pt x="17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3" y="604"/>
                    <a:pt x="3" y="603"/>
                    <a:pt x="3" y="606"/>
                  </a:cubicBezTo>
                  <a:close/>
                  <a:moveTo>
                    <a:pt x="2" y="714"/>
                  </a:moveTo>
                  <a:cubicBezTo>
                    <a:pt x="3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2" y="714"/>
                  </a:lnTo>
                  <a:close/>
                  <a:moveTo>
                    <a:pt x="14" y="785"/>
                  </a:moveTo>
                  <a:cubicBezTo>
                    <a:pt x="14" y="785"/>
                    <a:pt x="14" y="785"/>
                    <a:pt x="14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4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2" y="568"/>
                    <a:pt x="2" y="567"/>
                  </a:cubicBezTo>
                  <a:cubicBezTo>
                    <a:pt x="2" y="570"/>
                    <a:pt x="2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2" y="744"/>
                    <a:pt x="2" y="744"/>
                    <a:pt x="2" y="744"/>
                  </a:cubicBezTo>
                  <a:cubicBezTo>
                    <a:pt x="2" y="747"/>
                    <a:pt x="2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5" y="1039"/>
                    <a:pt x="15" y="1039"/>
                    <a:pt x="15" y="1039"/>
                  </a:cubicBezTo>
                  <a:cubicBezTo>
                    <a:pt x="16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6" y="1256"/>
                    <a:pt x="26" y="1256"/>
                  </a:cubicBezTo>
                  <a:cubicBezTo>
                    <a:pt x="26" y="1258"/>
                    <a:pt x="26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5" y="144"/>
                  </a:cubicBezTo>
                  <a:cubicBezTo>
                    <a:pt x="36" y="143"/>
                    <a:pt x="35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1" y="291"/>
                    <a:pt x="10" y="284"/>
                  </a:cubicBezTo>
                  <a:cubicBezTo>
                    <a:pt x="11" y="293"/>
                    <a:pt x="11" y="293"/>
                    <a:pt x="11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7" y="327"/>
                    <a:pt x="13" y="358"/>
                    <a:pt x="8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8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6" y="446"/>
                    <a:pt x="6" y="441"/>
                    <a:pt x="5" y="439"/>
                  </a:cubicBezTo>
                  <a:cubicBezTo>
                    <a:pt x="3" y="459"/>
                    <a:pt x="5" y="475"/>
                    <a:pt x="3" y="497"/>
                  </a:cubicBezTo>
                  <a:cubicBezTo>
                    <a:pt x="6" y="476"/>
                    <a:pt x="6" y="475"/>
                    <a:pt x="7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2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2" y="552"/>
                    <a:pt x="2" y="552"/>
                    <a:pt x="2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3" y="571"/>
                    <a:pt x="3" y="571"/>
                  </a:cubicBezTo>
                  <a:cubicBezTo>
                    <a:pt x="5" y="580"/>
                    <a:pt x="3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3" y="610"/>
                    <a:pt x="3" y="619"/>
                    <a:pt x="2" y="620"/>
                  </a:cubicBezTo>
                  <a:cubicBezTo>
                    <a:pt x="1" y="616"/>
                    <a:pt x="1" y="607"/>
                    <a:pt x="2" y="608"/>
                  </a:cubicBezTo>
                  <a:cubicBezTo>
                    <a:pt x="0" y="598"/>
                    <a:pt x="1" y="620"/>
                    <a:pt x="0" y="626"/>
                  </a:cubicBezTo>
                  <a:cubicBezTo>
                    <a:pt x="1" y="619"/>
                    <a:pt x="1" y="628"/>
                    <a:pt x="2" y="632"/>
                  </a:cubicBezTo>
                  <a:cubicBezTo>
                    <a:pt x="1" y="632"/>
                    <a:pt x="1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4" y="667"/>
                    <a:pt x="1" y="679"/>
                    <a:pt x="4" y="681"/>
                  </a:cubicBezTo>
                  <a:cubicBezTo>
                    <a:pt x="4" y="691"/>
                    <a:pt x="3" y="679"/>
                    <a:pt x="3" y="683"/>
                  </a:cubicBezTo>
                  <a:cubicBezTo>
                    <a:pt x="2" y="693"/>
                    <a:pt x="5" y="710"/>
                    <a:pt x="3" y="714"/>
                  </a:cubicBezTo>
                  <a:cubicBezTo>
                    <a:pt x="4" y="722"/>
                    <a:pt x="3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3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3" y="764"/>
                    <a:pt x="3" y="776"/>
                    <a:pt x="3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0" y="791"/>
                    <a:pt x="3" y="810"/>
                    <a:pt x="3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3" y="835"/>
                    <a:pt x="3" y="835"/>
                    <a:pt x="3" y="835"/>
                  </a:cubicBezTo>
                  <a:cubicBezTo>
                    <a:pt x="3" y="833"/>
                    <a:pt x="2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4" y="933"/>
                  </a:cubicBezTo>
                  <a:cubicBezTo>
                    <a:pt x="4" y="932"/>
                    <a:pt x="4" y="932"/>
                    <a:pt x="4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4" y="935"/>
                    <a:pt x="4" y="935"/>
                    <a:pt x="4" y="935"/>
                  </a:cubicBezTo>
                  <a:cubicBezTo>
                    <a:pt x="5" y="942"/>
                    <a:pt x="5" y="949"/>
                    <a:pt x="6" y="955"/>
                  </a:cubicBezTo>
                  <a:cubicBezTo>
                    <a:pt x="6" y="956"/>
                    <a:pt x="5" y="958"/>
                    <a:pt x="4" y="962"/>
                  </a:cubicBezTo>
                  <a:cubicBezTo>
                    <a:pt x="6" y="963"/>
                    <a:pt x="3" y="984"/>
                    <a:pt x="5" y="993"/>
                  </a:cubicBezTo>
                  <a:cubicBezTo>
                    <a:pt x="5" y="994"/>
                    <a:pt x="5" y="989"/>
                    <a:pt x="4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1" y="1077"/>
                    <a:pt x="11" y="1100"/>
                    <a:pt x="13" y="1114"/>
                  </a:cubicBezTo>
                  <a:cubicBezTo>
                    <a:pt x="12" y="1118"/>
                    <a:pt x="12" y="1106"/>
                    <a:pt x="10" y="1102"/>
                  </a:cubicBezTo>
                  <a:cubicBezTo>
                    <a:pt x="11" y="1110"/>
                    <a:pt x="8" y="1104"/>
                    <a:pt x="10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3" y="1160"/>
                    <a:pt x="16" y="1182"/>
                    <a:pt x="16" y="1204"/>
                  </a:cubicBezTo>
                  <a:cubicBezTo>
                    <a:pt x="16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0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5" y="1273"/>
                  </a:cubicBezTo>
                  <a:cubicBezTo>
                    <a:pt x="25" y="1268"/>
                    <a:pt x="23" y="1257"/>
                    <a:pt x="24" y="1256"/>
                  </a:cubicBezTo>
                  <a:cubicBezTo>
                    <a:pt x="26" y="1257"/>
                    <a:pt x="26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6" y="1268"/>
                    <a:pt x="26" y="1259"/>
                    <a:pt x="25" y="1253"/>
                  </a:cubicBezTo>
                  <a:cubicBezTo>
                    <a:pt x="25" y="1255"/>
                    <a:pt x="25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1" y="1242"/>
                    <a:pt x="22" y="1228"/>
                    <a:pt x="21" y="1223"/>
                  </a:cubicBezTo>
                  <a:cubicBezTo>
                    <a:pt x="23" y="1223"/>
                    <a:pt x="23" y="1230"/>
                    <a:pt x="24" y="1223"/>
                  </a:cubicBezTo>
                  <a:cubicBezTo>
                    <a:pt x="23" y="1204"/>
                    <a:pt x="21" y="1212"/>
                    <a:pt x="19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8" y="1192"/>
                    <a:pt x="16" y="1188"/>
                    <a:pt x="16" y="1180"/>
                  </a:cubicBezTo>
                  <a:cubicBezTo>
                    <a:pt x="17" y="1180"/>
                    <a:pt x="18" y="1186"/>
                    <a:pt x="19" y="1189"/>
                  </a:cubicBezTo>
                  <a:cubicBezTo>
                    <a:pt x="19" y="1187"/>
                    <a:pt x="16" y="1179"/>
                    <a:pt x="17" y="1173"/>
                  </a:cubicBezTo>
                  <a:cubicBezTo>
                    <a:pt x="19" y="1178"/>
                    <a:pt x="20" y="1192"/>
                    <a:pt x="21" y="1201"/>
                  </a:cubicBezTo>
                  <a:cubicBezTo>
                    <a:pt x="21" y="1200"/>
                    <a:pt x="22" y="1200"/>
                    <a:pt x="22" y="1201"/>
                  </a:cubicBezTo>
                  <a:cubicBezTo>
                    <a:pt x="19" y="1174"/>
                    <a:pt x="15" y="1143"/>
                    <a:pt x="15" y="1116"/>
                  </a:cubicBezTo>
                  <a:cubicBezTo>
                    <a:pt x="18" y="1130"/>
                    <a:pt x="15" y="1110"/>
                    <a:pt x="17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7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4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5" y="1039"/>
                    <a:pt x="15" y="1039"/>
                    <a:pt x="15" y="1039"/>
                  </a:cubicBezTo>
                  <a:cubicBezTo>
                    <a:pt x="15" y="1038"/>
                    <a:pt x="15" y="1035"/>
                    <a:pt x="16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2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3" y="975"/>
                    <a:pt x="11" y="964"/>
                  </a:cubicBezTo>
                  <a:cubicBezTo>
                    <a:pt x="10" y="961"/>
                    <a:pt x="10" y="949"/>
                    <a:pt x="12" y="954"/>
                  </a:cubicBezTo>
                  <a:cubicBezTo>
                    <a:pt x="14" y="962"/>
                    <a:pt x="16" y="966"/>
                    <a:pt x="16" y="983"/>
                  </a:cubicBezTo>
                  <a:cubicBezTo>
                    <a:pt x="15" y="985"/>
                    <a:pt x="14" y="970"/>
                    <a:pt x="14" y="975"/>
                  </a:cubicBezTo>
                  <a:cubicBezTo>
                    <a:pt x="15" y="982"/>
                    <a:pt x="14" y="994"/>
                    <a:pt x="15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6" y="959"/>
                    <a:pt x="15" y="944"/>
                  </a:cubicBezTo>
                  <a:cubicBezTo>
                    <a:pt x="13" y="944"/>
                    <a:pt x="14" y="949"/>
                    <a:pt x="13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4" y="883"/>
                    <a:pt x="12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6" y="885"/>
                    <a:pt x="17" y="883"/>
                  </a:cubicBezTo>
                  <a:cubicBezTo>
                    <a:pt x="15" y="875"/>
                    <a:pt x="15" y="863"/>
                    <a:pt x="14" y="854"/>
                  </a:cubicBezTo>
                  <a:cubicBezTo>
                    <a:pt x="14" y="858"/>
                    <a:pt x="15" y="850"/>
                    <a:pt x="16" y="849"/>
                  </a:cubicBezTo>
                  <a:cubicBezTo>
                    <a:pt x="15" y="841"/>
                    <a:pt x="14" y="849"/>
                    <a:pt x="14" y="850"/>
                  </a:cubicBezTo>
                  <a:cubicBezTo>
                    <a:pt x="13" y="845"/>
                    <a:pt x="12" y="838"/>
                    <a:pt x="13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3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4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4" y="776"/>
                    <a:pt x="14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5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7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5" y="740"/>
                    <a:pt x="14" y="719"/>
                    <a:pt x="11" y="720"/>
                  </a:cubicBezTo>
                  <a:cubicBezTo>
                    <a:pt x="12" y="716"/>
                    <a:pt x="12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5" y="700"/>
                    <a:pt x="15" y="702"/>
                    <a:pt x="15" y="705"/>
                  </a:cubicBezTo>
                  <a:cubicBezTo>
                    <a:pt x="15" y="700"/>
                    <a:pt x="15" y="699"/>
                    <a:pt x="15" y="698"/>
                  </a:cubicBezTo>
                  <a:cubicBezTo>
                    <a:pt x="15" y="698"/>
                    <a:pt x="16" y="698"/>
                    <a:pt x="16" y="697"/>
                  </a:cubicBezTo>
                  <a:cubicBezTo>
                    <a:pt x="15" y="697"/>
                    <a:pt x="15" y="690"/>
                    <a:pt x="16" y="686"/>
                  </a:cubicBezTo>
                  <a:cubicBezTo>
                    <a:pt x="17" y="692"/>
                    <a:pt x="17" y="692"/>
                    <a:pt x="17" y="692"/>
                  </a:cubicBezTo>
                  <a:cubicBezTo>
                    <a:pt x="17" y="688"/>
                    <a:pt x="16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5" y="682"/>
                    <a:pt x="17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0" y="619"/>
                  </a:cubicBezTo>
                  <a:cubicBezTo>
                    <a:pt x="11" y="618"/>
                    <a:pt x="12" y="620"/>
                    <a:pt x="13" y="615"/>
                  </a:cubicBezTo>
                  <a:cubicBezTo>
                    <a:pt x="13" y="625"/>
                    <a:pt x="14" y="630"/>
                    <a:pt x="15" y="634"/>
                  </a:cubicBezTo>
                  <a:cubicBezTo>
                    <a:pt x="17" y="653"/>
                    <a:pt x="11" y="639"/>
                    <a:pt x="13" y="659"/>
                  </a:cubicBezTo>
                  <a:cubicBezTo>
                    <a:pt x="15" y="658"/>
                    <a:pt x="15" y="652"/>
                    <a:pt x="14" y="646"/>
                  </a:cubicBezTo>
                  <a:cubicBezTo>
                    <a:pt x="16" y="646"/>
                    <a:pt x="16" y="653"/>
                    <a:pt x="17" y="657"/>
                  </a:cubicBezTo>
                  <a:cubicBezTo>
                    <a:pt x="16" y="646"/>
                    <a:pt x="18" y="629"/>
                    <a:pt x="18" y="622"/>
                  </a:cubicBezTo>
                  <a:cubicBezTo>
                    <a:pt x="18" y="618"/>
                    <a:pt x="17" y="609"/>
                    <a:pt x="17" y="605"/>
                  </a:cubicBezTo>
                  <a:cubicBezTo>
                    <a:pt x="16" y="605"/>
                    <a:pt x="16" y="587"/>
                    <a:pt x="14" y="593"/>
                  </a:cubicBezTo>
                  <a:cubicBezTo>
                    <a:pt x="13" y="580"/>
                    <a:pt x="17" y="585"/>
                    <a:pt x="15" y="573"/>
                  </a:cubicBezTo>
                  <a:cubicBezTo>
                    <a:pt x="16" y="577"/>
                    <a:pt x="16" y="565"/>
                    <a:pt x="18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0" y="576"/>
                    <a:pt x="20" y="576"/>
                    <a:pt x="20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8" y="539"/>
                    <a:pt x="20" y="541"/>
                  </a:cubicBezTo>
                  <a:cubicBezTo>
                    <a:pt x="19" y="552"/>
                    <a:pt x="18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7" y="496"/>
                    <a:pt x="18" y="497"/>
                  </a:cubicBezTo>
                  <a:cubicBezTo>
                    <a:pt x="19" y="484"/>
                    <a:pt x="16" y="468"/>
                    <a:pt x="16" y="453"/>
                  </a:cubicBezTo>
                  <a:cubicBezTo>
                    <a:pt x="17" y="455"/>
                    <a:pt x="17" y="455"/>
                    <a:pt x="17" y="455"/>
                  </a:cubicBezTo>
                  <a:cubicBezTo>
                    <a:pt x="16" y="443"/>
                    <a:pt x="18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7" y="413"/>
                    <a:pt x="22" y="421"/>
                    <a:pt x="21" y="403"/>
                  </a:cubicBezTo>
                  <a:cubicBezTo>
                    <a:pt x="21" y="404"/>
                    <a:pt x="21" y="404"/>
                    <a:pt x="21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4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2" y="351"/>
                    <a:pt x="21" y="351"/>
                  </a:cubicBezTo>
                  <a:cubicBezTo>
                    <a:pt x="22" y="341"/>
                    <a:pt x="20" y="338"/>
                    <a:pt x="20" y="332"/>
                  </a:cubicBezTo>
                  <a:cubicBezTo>
                    <a:pt x="22" y="329"/>
                    <a:pt x="22" y="344"/>
                    <a:pt x="24" y="336"/>
                  </a:cubicBezTo>
                  <a:cubicBezTo>
                    <a:pt x="25" y="330"/>
                    <a:pt x="25" y="312"/>
                    <a:pt x="23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8" y="270"/>
                    <a:pt x="27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8" y="244"/>
                    <a:pt x="28" y="246"/>
                    <a:pt x="29" y="248"/>
                  </a:cubicBezTo>
                  <a:cubicBezTo>
                    <a:pt x="30" y="230"/>
                    <a:pt x="26" y="220"/>
                    <a:pt x="29" y="203"/>
                  </a:cubicBezTo>
                  <a:cubicBezTo>
                    <a:pt x="29" y="204"/>
                    <a:pt x="30" y="204"/>
                    <a:pt x="29" y="206"/>
                  </a:cubicBezTo>
                  <a:cubicBezTo>
                    <a:pt x="30" y="207"/>
                    <a:pt x="30" y="204"/>
                    <a:pt x="29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0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2" y="162"/>
                    <a:pt x="28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4" y="143"/>
                    <a:pt x="35" y="143"/>
                  </a:cubicBezTo>
                  <a:cubicBezTo>
                    <a:pt x="34" y="138"/>
                    <a:pt x="35" y="130"/>
                    <a:pt x="36" y="126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3" y="118"/>
                    <a:pt x="37" y="112"/>
                    <a:pt x="38" y="100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97"/>
                    <a:pt x="37" y="89"/>
                    <a:pt x="39" y="81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40" y="78"/>
                    <a:pt x="43" y="65"/>
                    <a:pt x="41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5" y="40"/>
                    <a:pt x="45" y="42"/>
                    <a:pt x="45" y="45"/>
                  </a:cubicBezTo>
                  <a:cubicBezTo>
                    <a:pt x="44" y="47"/>
                    <a:pt x="44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6" y="40"/>
                    <a:pt x="44" y="42"/>
                    <a:pt x="45" y="32"/>
                  </a:cubicBezTo>
                  <a:cubicBezTo>
                    <a:pt x="46" y="30"/>
                    <a:pt x="46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5" y="6"/>
                    <a:pt x="44" y="2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1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6" y="15"/>
                  </a:cubicBezTo>
                  <a:cubicBezTo>
                    <a:pt x="36" y="20"/>
                    <a:pt x="37" y="25"/>
                    <a:pt x="37" y="27"/>
                  </a:cubicBezTo>
                  <a:cubicBezTo>
                    <a:pt x="37" y="35"/>
                    <a:pt x="37" y="33"/>
                    <a:pt x="36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6" y="69"/>
                  </a:cubicBezTo>
                  <a:cubicBezTo>
                    <a:pt x="26" y="85"/>
                    <a:pt x="28" y="63"/>
                    <a:pt x="29" y="73"/>
                  </a:cubicBezTo>
                  <a:cubicBezTo>
                    <a:pt x="28" y="82"/>
                    <a:pt x="27" y="77"/>
                    <a:pt x="27" y="83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8" y="97"/>
                    <a:pt x="27" y="87"/>
                    <a:pt x="27" y="93"/>
                  </a:cubicBezTo>
                  <a:cubicBezTo>
                    <a:pt x="25" y="101"/>
                    <a:pt x="26" y="90"/>
                    <a:pt x="25" y="88"/>
                  </a:cubicBezTo>
                  <a:cubicBezTo>
                    <a:pt x="25" y="90"/>
                    <a:pt x="25" y="99"/>
                    <a:pt x="24" y="103"/>
                  </a:cubicBezTo>
                  <a:cubicBezTo>
                    <a:pt x="24" y="102"/>
                    <a:pt x="24" y="92"/>
                    <a:pt x="24" y="99"/>
                  </a:cubicBezTo>
                  <a:cubicBezTo>
                    <a:pt x="23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19" y="155"/>
                    <a:pt x="19" y="157"/>
                  </a:cubicBezTo>
                  <a:cubicBezTo>
                    <a:pt x="18" y="156"/>
                    <a:pt x="18" y="156"/>
                    <a:pt x="18" y="156"/>
                  </a:cubicBezTo>
                  <a:cubicBezTo>
                    <a:pt x="18" y="159"/>
                    <a:pt x="18" y="182"/>
                    <a:pt x="17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4" y="241"/>
                    <a:pt x="14" y="241"/>
                    <a:pt x="14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3" y="246"/>
                    <a:pt x="15" y="255"/>
                    <a:pt x="14" y="264"/>
                  </a:cubicBezTo>
                  <a:cubicBezTo>
                    <a:pt x="14" y="258"/>
                    <a:pt x="12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8" y="1056"/>
                    <a:pt x="8" y="1056"/>
                    <a:pt x="8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8" y="1063"/>
                    <a:pt x="8" y="1066"/>
                    <a:pt x="9" y="1065"/>
                  </a:cubicBezTo>
                  <a:close/>
                  <a:moveTo>
                    <a:pt x="15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5" y="558"/>
                  </a:lnTo>
                  <a:close/>
                  <a:moveTo>
                    <a:pt x="17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7" y="488"/>
                    <a:pt x="17" y="488"/>
                    <a:pt x="17" y="488"/>
                  </a:cubicBezTo>
                  <a:close/>
                  <a:moveTo>
                    <a:pt x="10" y="390"/>
                  </a:moveTo>
                  <a:cubicBezTo>
                    <a:pt x="12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0" y="399"/>
                    <a:pt x="8" y="396"/>
                    <a:pt x="10" y="390"/>
                  </a:cubicBezTo>
                  <a:close/>
                  <a:moveTo>
                    <a:pt x="7" y="552"/>
                  </a:moveTo>
                  <a:cubicBezTo>
                    <a:pt x="5" y="552"/>
                    <a:pt x="5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6" y="771"/>
                  </a:cubicBezTo>
                  <a:cubicBezTo>
                    <a:pt x="6" y="764"/>
                    <a:pt x="6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4" y="476"/>
                    <a:pt x="12" y="486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1" y="481"/>
                    <a:pt x="11" y="481"/>
                    <a:pt x="11" y="481"/>
                  </a:cubicBezTo>
                  <a:cubicBezTo>
                    <a:pt x="10" y="479"/>
                    <a:pt x="10" y="479"/>
                    <a:pt x="10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6" y="839"/>
                    <a:pt x="8" y="839"/>
                  </a:cubicBezTo>
                  <a:cubicBezTo>
                    <a:pt x="7" y="840"/>
                    <a:pt x="6" y="827"/>
                    <a:pt x="5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5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3" y="894"/>
                    <a:pt x="3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5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4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5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6" y="1155"/>
                    <a:pt x="16" y="1155"/>
                    <a:pt x="16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3" y="1067"/>
                    <a:pt x="13" y="1067"/>
                    <a:pt x="13" y="1067"/>
                  </a:cubicBezTo>
                  <a:lnTo>
                    <a:pt x="13" y="1073"/>
                  </a:lnTo>
                  <a:close/>
                  <a:moveTo>
                    <a:pt x="11" y="983"/>
                  </a:moveTo>
                  <a:cubicBezTo>
                    <a:pt x="11" y="984"/>
                    <a:pt x="11" y="985"/>
                    <a:pt x="11" y="986"/>
                  </a:cubicBezTo>
                  <a:cubicBezTo>
                    <a:pt x="10" y="992"/>
                    <a:pt x="10" y="1008"/>
                    <a:pt x="11" y="1017"/>
                  </a:cubicBezTo>
                  <a:cubicBezTo>
                    <a:pt x="10" y="1021"/>
                    <a:pt x="9" y="1010"/>
                    <a:pt x="8" y="1007"/>
                  </a:cubicBezTo>
                  <a:cubicBezTo>
                    <a:pt x="13" y="1011"/>
                    <a:pt x="7" y="995"/>
                    <a:pt x="9" y="987"/>
                  </a:cubicBezTo>
                  <a:cubicBezTo>
                    <a:pt x="9" y="989"/>
                    <a:pt x="9" y="994"/>
                    <a:pt x="10" y="995"/>
                  </a:cubicBezTo>
                  <a:cubicBezTo>
                    <a:pt x="10" y="993"/>
                    <a:pt x="10" y="988"/>
                    <a:pt x="10" y="985"/>
                  </a:cubicBezTo>
                  <a:cubicBezTo>
                    <a:pt x="10" y="984"/>
                    <a:pt x="9" y="983"/>
                    <a:pt x="9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0" y="986"/>
                    <a:pt x="11" y="986"/>
                    <a:pt x="11" y="986"/>
                  </a:cubicBezTo>
                  <a:cubicBezTo>
                    <a:pt x="11" y="984"/>
                    <a:pt x="11" y="983"/>
                    <a:pt x="11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9" y="873"/>
                    <a:pt x="8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0" y="871"/>
                    <a:pt x="10" y="873"/>
                    <a:pt x="10" y="876"/>
                  </a:cubicBezTo>
                  <a:cubicBezTo>
                    <a:pt x="10" y="874"/>
                    <a:pt x="10" y="872"/>
                    <a:pt x="10" y="871"/>
                  </a:cubicBezTo>
                  <a:close/>
                  <a:moveTo>
                    <a:pt x="12" y="876"/>
                  </a:moveTo>
                  <a:cubicBezTo>
                    <a:pt x="10" y="861"/>
                    <a:pt x="10" y="861"/>
                    <a:pt x="10" y="861"/>
                  </a:cubicBezTo>
                  <a:cubicBezTo>
                    <a:pt x="11" y="866"/>
                    <a:pt x="11" y="866"/>
                    <a:pt x="11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3" y="868"/>
                    <a:pt x="12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1" y="853"/>
                    <a:pt x="11" y="853"/>
                    <a:pt x="11" y="853"/>
                  </a:cubicBezTo>
                  <a:cubicBezTo>
                    <a:pt x="11" y="854"/>
                    <a:pt x="11" y="854"/>
                    <a:pt x="11" y="854"/>
                  </a:cubicBezTo>
                  <a:cubicBezTo>
                    <a:pt x="10" y="851"/>
                    <a:pt x="10" y="851"/>
                    <a:pt x="10" y="851"/>
                  </a:cubicBezTo>
                  <a:cubicBezTo>
                    <a:pt x="11" y="853"/>
                    <a:pt x="11" y="853"/>
                    <a:pt x="11" y="853"/>
                  </a:cubicBezTo>
                  <a:lnTo>
                    <a:pt x="11" y="836"/>
                  </a:lnTo>
                  <a:close/>
                  <a:moveTo>
                    <a:pt x="9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0" y="706"/>
                  </a:cubicBezTo>
                  <a:cubicBezTo>
                    <a:pt x="14" y="697"/>
                    <a:pt x="10" y="702"/>
                    <a:pt x="11" y="688"/>
                  </a:cubicBezTo>
                  <a:cubicBezTo>
                    <a:pt x="11" y="705"/>
                    <a:pt x="13" y="698"/>
                    <a:pt x="14" y="698"/>
                  </a:cubicBezTo>
                  <a:cubicBezTo>
                    <a:pt x="13" y="694"/>
                    <a:pt x="14" y="673"/>
                    <a:pt x="10" y="679"/>
                  </a:cubicBezTo>
                  <a:cubicBezTo>
                    <a:pt x="11" y="685"/>
                    <a:pt x="7" y="693"/>
                    <a:pt x="9" y="697"/>
                  </a:cubicBezTo>
                  <a:close/>
                  <a:moveTo>
                    <a:pt x="12" y="591"/>
                  </a:moveTo>
                  <a:cubicBezTo>
                    <a:pt x="12" y="581"/>
                    <a:pt x="12" y="581"/>
                    <a:pt x="12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2" y="591"/>
                  </a:lnTo>
                  <a:close/>
                  <a:moveTo>
                    <a:pt x="23" y="313"/>
                  </a:moveTo>
                  <a:cubicBezTo>
                    <a:pt x="25" y="316"/>
                    <a:pt x="22" y="330"/>
                    <a:pt x="21" y="329"/>
                  </a:cubicBezTo>
                  <a:cubicBezTo>
                    <a:pt x="22" y="328"/>
                    <a:pt x="22" y="320"/>
                    <a:pt x="23" y="313"/>
                  </a:cubicBezTo>
                  <a:close/>
                  <a:moveTo>
                    <a:pt x="27" y="212"/>
                  </a:moveTo>
                  <a:cubicBezTo>
                    <a:pt x="27" y="218"/>
                    <a:pt x="29" y="226"/>
                    <a:pt x="26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7" y="210"/>
                    <a:pt x="27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2" y="139"/>
                  </a:lnTo>
                  <a:close/>
                  <a:moveTo>
                    <a:pt x="33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3" y="152"/>
                  </a:lnTo>
                  <a:close/>
                  <a:moveTo>
                    <a:pt x="36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5" y="79"/>
                  </a:moveTo>
                  <a:cubicBezTo>
                    <a:pt x="35" y="81"/>
                    <a:pt x="35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5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2" y="118"/>
                    <a:pt x="33" y="118"/>
                  </a:cubicBezTo>
                  <a:cubicBezTo>
                    <a:pt x="34" y="111"/>
                    <a:pt x="34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4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1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1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3" y="73"/>
                    <a:pt x="33" y="74"/>
                    <a:pt x="33" y="7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3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2" y="299"/>
                    <a:pt x="23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2" y="297"/>
                    <a:pt x="21" y="291"/>
                    <a:pt x="21" y="293"/>
                  </a:cubicBezTo>
                  <a:cubicBezTo>
                    <a:pt x="22" y="289"/>
                    <a:pt x="21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2" y="571"/>
                    <a:pt x="14" y="557"/>
                    <a:pt x="12" y="555"/>
                  </a:cubicBezTo>
                  <a:cubicBezTo>
                    <a:pt x="14" y="550"/>
                    <a:pt x="13" y="567"/>
                    <a:pt x="13" y="574"/>
                  </a:cubicBezTo>
                  <a:close/>
                  <a:moveTo>
                    <a:pt x="10" y="576"/>
                  </a:moveTo>
                  <a:cubicBezTo>
                    <a:pt x="10" y="580"/>
                    <a:pt x="10" y="580"/>
                    <a:pt x="10" y="580"/>
                  </a:cubicBezTo>
                  <a:cubicBezTo>
                    <a:pt x="11" y="584"/>
                    <a:pt x="12" y="584"/>
                    <a:pt x="11" y="591"/>
                  </a:cubicBezTo>
                  <a:cubicBezTo>
                    <a:pt x="11" y="589"/>
                    <a:pt x="12" y="586"/>
                    <a:pt x="11" y="584"/>
                  </a:cubicBezTo>
                  <a:cubicBezTo>
                    <a:pt x="10" y="585"/>
                    <a:pt x="10" y="584"/>
                    <a:pt x="10" y="580"/>
                  </a:cubicBezTo>
                  <a:cubicBezTo>
                    <a:pt x="10" y="579"/>
                    <a:pt x="10" y="578"/>
                    <a:pt x="10" y="576"/>
                  </a:cubicBezTo>
                  <a:close/>
                  <a:moveTo>
                    <a:pt x="14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6" y="340"/>
                    <a:pt x="16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6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1" y="175"/>
                  </a:moveTo>
                  <a:cubicBezTo>
                    <a:pt x="21" y="179"/>
                    <a:pt x="22" y="180"/>
                    <a:pt x="21" y="185"/>
                  </a:cubicBezTo>
                  <a:cubicBezTo>
                    <a:pt x="20" y="182"/>
                    <a:pt x="21" y="177"/>
                    <a:pt x="21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3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3" y="383"/>
                    <a:pt x="16" y="381"/>
                    <a:pt x="14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3" y="376"/>
                    <a:pt x="12" y="386"/>
                  </a:cubicBezTo>
                  <a:cubicBezTo>
                    <a:pt x="12" y="389"/>
                    <a:pt x="11" y="379"/>
                    <a:pt x="12" y="375"/>
                  </a:cubicBezTo>
                  <a:close/>
                  <a:moveTo>
                    <a:pt x="19" y="163"/>
                  </a:moveTo>
                  <a:cubicBezTo>
                    <a:pt x="19" y="169"/>
                    <a:pt x="22" y="167"/>
                    <a:pt x="20" y="176"/>
                  </a:cubicBezTo>
                  <a:cubicBezTo>
                    <a:pt x="20" y="170"/>
                    <a:pt x="18" y="170"/>
                    <a:pt x="19" y="163"/>
                  </a:cubicBezTo>
                  <a:close/>
                  <a:moveTo>
                    <a:pt x="11" y="319"/>
                  </a:moveTo>
                  <a:cubicBezTo>
                    <a:pt x="10" y="319"/>
                    <a:pt x="10" y="319"/>
                    <a:pt x="10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7" y="604"/>
                    <a:pt x="17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8" y="621"/>
                  </a:moveTo>
                  <a:cubicBezTo>
                    <a:pt x="18" y="622"/>
                    <a:pt x="18" y="622"/>
                    <a:pt x="18" y="622"/>
                  </a:cubicBezTo>
                  <a:cubicBezTo>
                    <a:pt x="18" y="622"/>
                    <a:pt x="18" y="622"/>
                    <a:pt x="18" y="622"/>
                  </a:cubicBezTo>
                  <a:lnTo>
                    <a:pt x="18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4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5" y="1242"/>
                    <a:pt x="25" y="1238"/>
                  </a:cubicBezTo>
                  <a:cubicBezTo>
                    <a:pt x="25" y="1241"/>
                    <a:pt x="25" y="1244"/>
                    <a:pt x="26" y="1251"/>
                  </a:cubicBezTo>
                  <a:close/>
                  <a:moveTo>
                    <a:pt x="19" y="1164"/>
                  </a:moveTo>
                  <a:cubicBezTo>
                    <a:pt x="20" y="1168"/>
                    <a:pt x="20" y="1176"/>
                    <a:pt x="20" y="1176"/>
                  </a:cubicBezTo>
                  <a:cubicBezTo>
                    <a:pt x="20" y="1159"/>
                    <a:pt x="22" y="1179"/>
                    <a:pt x="23" y="1180"/>
                  </a:cubicBezTo>
                  <a:cubicBezTo>
                    <a:pt x="22" y="1170"/>
                    <a:pt x="21" y="1170"/>
                    <a:pt x="19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8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5" y="1133"/>
                    <a:pt x="17" y="1138"/>
                    <a:pt x="18" y="1143"/>
                  </a:cubicBezTo>
                  <a:cubicBezTo>
                    <a:pt x="18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7" y="965"/>
                    <a:pt x="17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7" y="955"/>
                    <a:pt x="17" y="961"/>
                    <a:pt x="17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5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4" y="933"/>
                  </a:moveTo>
                  <a:cubicBezTo>
                    <a:pt x="4" y="935"/>
                    <a:pt x="4" y="935"/>
                    <a:pt x="4" y="935"/>
                  </a:cubicBezTo>
                  <a:cubicBezTo>
                    <a:pt x="4" y="933"/>
                    <a:pt x="4" y="933"/>
                    <a:pt x="4" y="933"/>
                  </a:cubicBezTo>
                  <a:close/>
                  <a:moveTo>
                    <a:pt x="15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5" y="891"/>
                    <a:pt x="15" y="892"/>
                  </a:cubicBezTo>
                  <a:close/>
                  <a:moveTo>
                    <a:pt x="17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5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5" y="818"/>
                    <a:pt x="15" y="818"/>
                    <a:pt x="15" y="818"/>
                  </a:cubicBezTo>
                  <a:lnTo>
                    <a:pt x="15" y="829"/>
                  </a:lnTo>
                  <a:close/>
                  <a:moveTo>
                    <a:pt x="20" y="453"/>
                  </a:moveTo>
                  <a:cubicBezTo>
                    <a:pt x="18" y="451"/>
                    <a:pt x="18" y="466"/>
                    <a:pt x="18" y="471"/>
                  </a:cubicBezTo>
                  <a:cubicBezTo>
                    <a:pt x="20" y="468"/>
                    <a:pt x="17" y="459"/>
                    <a:pt x="20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2"/>
            <p:cNvSpPr>
              <a:spLocks noEditPoints="1"/>
            </p:cNvSpPr>
            <p:nvPr/>
          </p:nvSpPr>
          <p:spPr bwMode="auto">
            <a:xfrm>
              <a:off x="4114800" y="1758950"/>
              <a:ext cx="136525" cy="3848100"/>
            </a:xfrm>
            <a:custGeom>
              <a:avLst/>
              <a:gdLst>
                <a:gd name="T0" fmla="*/ 26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2 w 47"/>
                <a:gd name="T9" fmla="*/ 744 h 1322"/>
                <a:gd name="T10" fmla="*/ 41 w 47"/>
                <a:gd name="T11" fmla="*/ 9 h 1322"/>
                <a:gd name="T12" fmla="*/ 10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1 w 47"/>
                <a:gd name="T19" fmla="*/ 666 h 1322"/>
                <a:gd name="T20" fmla="*/ 2 w 47"/>
                <a:gd name="T21" fmla="*/ 780 h 1322"/>
                <a:gd name="T22" fmla="*/ 5 w 47"/>
                <a:gd name="T23" fmla="*/ 940 h 1322"/>
                <a:gd name="T24" fmla="*/ 10 w 47"/>
                <a:gd name="T25" fmla="*/ 1102 h 1322"/>
                <a:gd name="T26" fmla="*/ 19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6 w 47"/>
                <a:gd name="T41" fmla="*/ 745 h 1322"/>
                <a:gd name="T42" fmla="*/ 17 w 47"/>
                <a:gd name="T43" fmla="*/ 692 h 1322"/>
                <a:gd name="T44" fmla="*/ 13 w 47"/>
                <a:gd name="T45" fmla="*/ 659 h 1322"/>
                <a:gd name="T46" fmla="*/ 20 w 47"/>
                <a:gd name="T47" fmla="*/ 576 h 1322"/>
                <a:gd name="T48" fmla="*/ 17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0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4 w 47"/>
                <a:gd name="T63" fmla="*/ 103 h 1322"/>
                <a:gd name="T64" fmla="*/ 15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4 w 47"/>
                <a:gd name="T73" fmla="*/ 718 h 1322"/>
                <a:gd name="T74" fmla="*/ 11 w 47"/>
                <a:gd name="T75" fmla="*/ 481 h 1322"/>
                <a:gd name="T76" fmla="*/ 5 w 47"/>
                <a:gd name="T77" fmla="*/ 801 h 1322"/>
                <a:gd name="T78" fmla="*/ 4 w 47"/>
                <a:gd name="T79" fmla="*/ 894 h 1322"/>
                <a:gd name="T80" fmla="*/ 6 w 47"/>
                <a:gd name="T81" fmla="*/ 875 h 1322"/>
                <a:gd name="T82" fmla="*/ 11 w 47"/>
                <a:gd name="T83" fmla="*/ 983 h 1322"/>
                <a:gd name="T84" fmla="*/ 11 w 47"/>
                <a:gd name="T85" fmla="*/ 986 h 1322"/>
                <a:gd name="T86" fmla="*/ 11 w 47"/>
                <a:gd name="T87" fmla="*/ 866 h 1322"/>
                <a:gd name="T88" fmla="*/ 11 w 47"/>
                <a:gd name="T89" fmla="*/ 836 h 1322"/>
                <a:gd name="T90" fmla="*/ 12 w 47"/>
                <a:gd name="T91" fmla="*/ 581 h 1322"/>
                <a:gd name="T92" fmla="*/ 27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0 w 47"/>
                <a:gd name="T103" fmla="*/ 580 h 1322"/>
                <a:gd name="T104" fmla="*/ 15 w 47"/>
                <a:gd name="T105" fmla="*/ 335 h 1322"/>
                <a:gd name="T106" fmla="*/ 21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8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7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8" y="1288"/>
                    <a:pt x="28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0" y="1300"/>
                    <a:pt x="29" y="1292"/>
                  </a:cubicBezTo>
                  <a:cubicBezTo>
                    <a:pt x="29" y="1299"/>
                    <a:pt x="30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6" y="1299"/>
                    <a:pt x="26" y="1299"/>
                    <a:pt x="26" y="1299"/>
                  </a:cubicBezTo>
                  <a:cubicBezTo>
                    <a:pt x="26" y="1293"/>
                    <a:pt x="25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6" y="1286"/>
                    <a:pt x="26" y="1286"/>
                    <a:pt x="26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7" y="746"/>
                    <a:pt x="17" y="747"/>
                    <a:pt x="17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3" y="604"/>
                    <a:pt x="3" y="603"/>
                    <a:pt x="3" y="606"/>
                  </a:cubicBezTo>
                  <a:close/>
                  <a:moveTo>
                    <a:pt x="2" y="714"/>
                  </a:moveTo>
                  <a:cubicBezTo>
                    <a:pt x="3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2" y="714"/>
                  </a:lnTo>
                  <a:close/>
                  <a:moveTo>
                    <a:pt x="14" y="785"/>
                  </a:moveTo>
                  <a:cubicBezTo>
                    <a:pt x="14" y="785"/>
                    <a:pt x="14" y="785"/>
                    <a:pt x="14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4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2" y="568"/>
                    <a:pt x="2" y="567"/>
                  </a:cubicBezTo>
                  <a:cubicBezTo>
                    <a:pt x="2" y="570"/>
                    <a:pt x="2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2" y="744"/>
                    <a:pt x="2" y="744"/>
                    <a:pt x="2" y="744"/>
                  </a:cubicBezTo>
                  <a:cubicBezTo>
                    <a:pt x="2" y="747"/>
                    <a:pt x="2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5" y="1039"/>
                    <a:pt x="15" y="1039"/>
                    <a:pt x="15" y="1039"/>
                  </a:cubicBezTo>
                  <a:cubicBezTo>
                    <a:pt x="15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6" y="1256"/>
                    <a:pt x="26" y="1256"/>
                  </a:cubicBezTo>
                  <a:cubicBezTo>
                    <a:pt x="26" y="1258"/>
                    <a:pt x="26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5" y="144"/>
                  </a:cubicBezTo>
                  <a:cubicBezTo>
                    <a:pt x="35" y="143"/>
                    <a:pt x="35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2" y="280"/>
                    <a:pt x="12" y="280"/>
                    <a:pt x="12" y="280"/>
                  </a:cubicBezTo>
                  <a:cubicBezTo>
                    <a:pt x="12" y="281"/>
                    <a:pt x="11" y="291"/>
                    <a:pt x="10" y="284"/>
                  </a:cubicBezTo>
                  <a:cubicBezTo>
                    <a:pt x="11" y="293"/>
                    <a:pt x="11" y="293"/>
                    <a:pt x="11" y="293"/>
                  </a:cubicBezTo>
                  <a:cubicBezTo>
                    <a:pt x="10" y="292"/>
                    <a:pt x="10" y="292"/>
                    <a:pt x="10" y="292"/>
                  </a:cubicBezTo>
                  <a:cubicBezTo>
                    <a:pt x="7" y="327"/>
                    <a:pt x="13" y="358"/>
                    <a:pt x="7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8" y="414"/>
                    <a:pt x="8" y="414"/>
                    <a:pt x="8" y="414"/>
                  </a:cubicBezTo>
                  <a:cubicBezTo>
                    <a:pt x="8" y="418"/>
                    <a:pt x="6" y="419"/>
                    <a:pt x="6" y="425"/>
                  </a:cubicBezTo>
                  <a:cubicBezTo>
                    <a:pt x="7" y="422"/>
                    <a:pt x="5" y="437"/>
                    <a:pt x="7" y="441"/>
                  </a:cubicBezTo>
                  <a:cubicBezTo>
                    <a:pt x="6" y="446"/>
                    <a:pt x="6" y="441"/>
                    <a:pt x="5" y="439"/>
                  </a:cubicBezTo>
                  <a:cubicBezTo>
                    <a:pt x="3" y="459"/>
                    <a:pt x="5" y="475"/>
                    <a:pt x="3" y="497"/>
                  </a:cubicBezTo>
                  <a:cubicBezTo>
                    <a:pt x="6" y="476"/>
                    <a:pt x="6" y="475"/>
                    <a:pt x="7" y="461"/>
                  </a:cubicBezTo>
                  <a:cubicBezTo>
                    <a:pt x="7" y="478"/>
                    <a:pt x="6" y="481"/>
                    <a:pt x="6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2" y="501"/>
                    <a:pt x="6" y="520"/>
                    <a:pt x="3" y="523"/>
                  </a:cubicBezTo>
                  <a:cubicBezTo>
                    <a:pt x="3" y="534"/>
                    <a:pt x="5" y="544"/>
                    <a:pt x="5" y="558"/>
                  </a:cubicBezTo>
                  <a:cubicBezTo>
                    <a:pt x="2" y="552"/>
                    <a:pt x="2" y="552"/>
                    <a:pt x="2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3" y="571"/>
                    <a:pt x="3" y="571"/>
                  </a:cubicBezTo>
                  <a:cubicBezTo>
                    <a:pt x="5" y="580"/>
                    <a:pt x="3" y="592"/>
                    <a:pt x="4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3" y="610"/>
                    <a:pt x="3" y="619"/>
                    <a:pt x="2" y="620"/>
                  </a:cubicBezTo>
                  <a:cubicBezTo>
                    <a:pt x="1" y="616"/>
                    <a:pt x="1" y="607"/>
                    <a:pt x="2" y="608"/>
                  </a:cubicBezTo>
                  <a:cubicBezTo>
                    <a:pt x="0" y="598"/>
                    <a:pt x="1" y="620"/>
                    <a:pt x="0" y="626"/>
                  </a:cubicBezTo>
                  <a:cubicBezTo>
                    <a:pt x="1" y="619"/>
                    <a:pt x="1" y="628"/>
                    <a:pt x="2" y="632"/>
                  </a:cubicBezTo>
                  <a:cubicBezTo>
                    <a:pt x="1" y="632"/>
                    <a:pt x="1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2" y="656"/>
                    <a:pt x="2" y="656"/>
                    <a:pt x="2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4" y="667"/>
                    <a:pt x="1" y="679"/>
                    <a:pt x="4" y="681"/>
                  </a:cubicBezTo>
                  <a:cubicBezTo>
                    <a:pt x="4" y="691"/>
                    <a:pt x="2" y="679"/>
                    <a:pt x="3" y="683"/>
                  </a:cubicBezTo>
                  <a:cubicBezTo>
                    <a:pt x="2" y="693"/>
                    <a:pt x="5" y="710"/>
                    <a:pt x="3" y="714"/>
                  </a:cubicBezTo>
                  <a:cubicBezTo>
                    <a:pt x="4" y="722"/>
                    <a:pt x="3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3" y="748"/>
                    <a:pt x="3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3" y="764"/>
                    <a:pt x="3" y="776"/>
                    <a:pt x="3" y="788"/>
                  </a:cubicBezTo>
                  <a:cubicBezTo>
                    <a:pt x="2" y="787"/>
                    <a:pt x="2" y="787"/>
                    <a:pt x="2" y="780"/>
                  </a:cubicBezTo>
                  <a:cubicBezTo>
                    <a:pt x="0" y="791"/>
                    <a:pt x="3" y="810"/>
                    <a:pt x="3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3" y="835"/>
                    <a:pt x="3" y="835"/>
                    <a:pt x="3" y="835"/>
                  </a:cubicBezTo>
                  <a:cubicBezTo>
                    <a:pt x="3" y="833"/>
                    <a:pt x="2" y="834"/>
                    <a:pt x="2" y="834"/>
                  </a:cubicBezTo>
                  <a:cubicBezTo>
                    <a:pt x="2" y="851"/>
                    <a:pt x="2" y="871"/>
                    <a:pt x="4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3" y="914"/>
                    <a:pt x="4" y="933"/>
                  </a:cubicBezTo>
                  <a:cubicBezTo>
                    <a:pt x="4" y="932"/>
                    <a:pt x="4" y="932"/>
                    <a:pt x="4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4" y="935"/>
                    <a:pt x="4" y="935"/>
                    <a:pt x="4" y="935"/>
                  </a:cubicBezTo>
                  <a:cubicBezTo>
                    <a:pt x="5" y="942"/>
                    <a:pt x="5" y="949"/>
                    <a:pt x="6" y="955"/>
                  </a:cubicBezTo>
                  <a:cubicBezTo>
                    <a:pt x="6" y="956"/>
                    <a:pt x="4" y="958"/>
                    <a:pt x="4" y="962"/>
                  </a:cubicBezTo>
                  <a:cubicBezTo>
                    <a:pt x="6" y="963"/>
                    <a:pt x="3" y="984"/>
                    <a:pt x="5" y="993"/>
                  </a:cubicBezTo>
                  <a:cubicBezTo>
                    <a:pt x="5" y="994"/>
                    <a:pt x="5" y="989"/>
                    <a:pt x="4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1" y="1077"/>
                    <a:pt x="11" y="1100"/>
                    <a:pt x="13" y="1114"/>
                  </a:cubicBezTo>
                  <a:cubicBezTo>
                    <a:pt x="12" y="1118"/>
                    <a:pt x="12" y="1106"/>
                    <a:pt x="10" y="1102"/>
                  </a:cubicBezTo>
                  <a:cubicBezTo>
                    <a:pt x="11" y="1110"/>
                    <a:pt x="8" y="1104"/>
                    <a:pt x="10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3" y="1160"/>
                    <a:pt x="16" y="1182"/>
                    <a:pt x="16" y="1204"/>
                  </a:cubicBezTo>
                  <a:cubicBezTo>
                    <a:pt x="16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0" y="1236"/>
                  </a:cubicBezTo>
                  <a:cubicBezTo>
                    <a:pt x="19" y="1233"/>
                    <a:pt x="19" y="1233"/>
                    <a:pt x="19" y="1233"/>
                  </a:cubicBezTo>
                  <a:cubicBezTo>
                    <a:pt x="20" y="1251"/>
                    <a:pt x="23" y="1251"/>
                    <a:pt x="25" y="1273"/>
                  </a:cubicBezTo>
                  <a:cubicBezTo>
                    <a:pt x="25" y="1268"/>
                    <a:pt x="23" y="1257"/>
                    <a:pt x="24" y="1256"/>
                  </a:cubicBezTo>
                  <a:cubicBezTo>
                    <a:pt x="25" y="1257"/>
                    <a:pt x="26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6" y="1268"/>
                    <a:pt x="26" y="1259"/>
                    <a:pt x="24" y="1253"/>
                  </a:cubicBezTo>
                  <a:cubicBezTo>
                    <a:pt x="25" y="1255"/>
                    <a:pt x="25" y="1255"/>
                    <a:pt x="26" y="1256"/>
                  </a:cubicBezTo>
                  <a:cubicBezTo>
                    <a:pt x="24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1" y="1242"/>
                    <a:pt x="22" y="1228"/>
                    <a:pt x="21" y="1223"/>
                  </a:cubicBezTo>
                  <a:cubicBezTo>
                    <a:pt x="23" y="1223"/>
                    <a:pt x="23" y="1230"/>
                    <a:pt x="24" y="1223"/>
                  </a:cubicBezTo>
                  <a:cubicBezTo>
                    <a:pt x="23" y="1204"/>
                    <a:pt x="21" y="1212"/>
                    <a:pt x="19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8" y="1192"/>
                    <a:pt x="15" y="1188"/>
                    <a:pt x="16" y="1180"/>
                  </a:cubicBezTo>
                  <a:cubicBezTo>
                    <a:pt x="17" y="1180"/>
                    <a:pt x="18" y="1186"/>
                    <a:pt x="19" y="1189"/>
                  </a:cubicBezTo>
                  <a:cubicBezTo>
                    <a:pt x="19" y="1187"/>
                    <a:pt x="16" y="1179"/>
                    <a:pt x="17" y="1173"/>
                  </a:cubicBezTo>
                  <a:cubicBezTo>
                    <a:pt x="18" y="1178"/>
                    <a:pt x="20" y="1192"/>
                    <a:pt x="21" y="1201"/>
                  </a:cubicBezTo>
                  <a:cubicBezTo>
                    <a:pt x="21" y="1200"/>
                    <a:pt x="22" y="1200"/>
                    <a:pt x="22" y="1201"/>
                  </a:cubicBezTo>
                  <a:cubicBezTo>
                    <a:pt x="19" y="1174"/>
                    <a:pt x="15" y="1143"/>
                    <a:pt x="15" y="1116"/>
                  </a:cubicBezTo>
                  <a:cubicBezTo>
                    <a:pt x="18" y="1130"/>
                    <a:pt x="15" y="1110"/>
                    <a:pt x="17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7" y="1092"/>
                    <a:pt x="18" y="1110"/>
                    <a:pt x="18" y="1104"/>
                  </a:cubicBezTo>
                  <a:cubicBezTo>
                    <a:pt x="17" y="1089"/>
                    <a:pt x="14" y="1070"/>
                    <a:pt x="14" y="1051"/>
                  </a:cubicBezTo>
                  <a:cubicBezTo>
                    <a:pt x="14" y="1052"/>
                    <a:pt x="14" y="1056"/>
                    <a:pt x="15" y="1057"/>
                  </a:cubicBezTo>
                  <a:cubicBezTo>
                    <a:pt x="14" y="1045"/>
                    <a:pt x="9" y="1029"/>
                    <a:pt x="12" y="1020"/>
                  </a:cubicBezTo>
                  <a:cubicBezTo>
                    <a:pt x="15" y="1039"/>
                    <a:pt x="15" y="1039"/>
                    <a:pt x="15" y="1039"/>
                  </a:cubicBezTo>
                  <a:cubicBezTo>
                    <a:pt x="15" y="1038"/>
                    <a:pt x="15" y="1035"/>
                    <a:pt x="16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2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4" y="991"/>
                    <a:pt x="13" y="975"/>
                    <a:pt x="10" y="964"/>
                  </a:cubicBezTo>
                  <a:cubicBezTo>
                    <a:pt x="10" y="961"/>
                    <a:pt x="10" y="949"/>
                    <a:pt x="12" y="954"/>
                  </a:cubicBezTo>
                  <a:cubicBezTo>
                    <a:pt x="14" y="962"/>
                    <a:pt x="16" y="966"/>
                    <a:pt x="16" y="983"/>
                  </a:cubicBezTo>
                  <a:cubicBezTo>
                    <a:pt x="15" y="985"/>
                    <a:pt x="14" y="970"/>
                    <a:pt x="14" y="975"/>
                  </a:cubicBezTo>
                  <a:cubicBezTo>
                    <a:pt x="15" y="982"/>
                    <a:pt x="14" y="994"/>
                    <a:pt x="15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8" y="988"/>
                    <a:pt x="16" y="978"/>
                    <a:pt x="16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6" y="959"/>
                    <a:pt x="15" y="944"/>
                  </a:cubicBezTo>
                  <a:cubicBezTo>
                    <a:pt x="13" y="944"/>
                    <a:pt x="14" y="949"/>
                    <a:pt x="13" y="956"/>
                  </a:cubicBezTo>
                  <a:cubicBezTo>
                    <a:pt x="13" y="933"/>
                    <a:pt x="8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4" y="883"/>
                    <a:pt x="12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6" y="885"/>
                    <a:pt x="17" y="883"/>
                  </a:cubicBezTo>
                  <a:cubicBezTo>
                    <a:pt x="15" y="875"/>
                    <a:pt x="15" y="863"/>
                    <a:pt x="14" y="854"/>
                  </a:cubicBezTo>
                  <a:cubicBezTo>
                    <a:pt x="14" y="858"/>
                    <a:pt x="15" y="850"/>
                    <a:pt x="15" y="849"/>
                  </a:cubicBezTo>
                  <a:cubicBezTo>
                    <a:pt x="15" y="841"/>
                    <a:pt x="14" y="849"/>
                    <a:pt x="14" y="850"/>
                  </a:cubicBezTo>
                  <a:cubicBezTo>
                    <a:pt x="13" y="845"/>
                    <a:pt x="12" y="838"/>
                    <a:pt x="13" y="835"/>
                  </a:cubicBezTo>
                  <a:cubicBezTo>
                    <a:pt x="14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3" y="814"/>
                    <a:pt x="14" y="812"/>
                  </a:cubicBezTo>
                  <a:cubicBezTo>
                    <a:pt x="14" y="810"/>
                    <a:pt x="15" y="815"/>
                    <a:pt x="14" y="819"/>
                  </a:cubicBezTo>
                  <a:cubicBezTo>
                    <a:pt x="16" y="806"/>
                    <a:pt x="11" y="796"/>
                    <a:pt x="14" y="785"/>
                  </a:cubicBezTo>
                  <a:cubicBezTo>
                    <a:pt x="13" y="778"/>
                    <a:pt x="13" y="778"/>
                    <a:pt x="13" y="778"/>
                  </a:cubicBezTo>
                  <a:cubicBezTo>
                    <a:pt x="14" y="778"/>
                    <a:pt x="14" y="776"/>
                    <a:pt x="14" y="778"/>
                  </a:cubicBezTo>
                  <a:cubicBezTo>
                    <a:pt x="13" y="771"/>
                    <a:pt x="13" y="771"/>
                    <a:pt x="13" y="771"/>
                  </a:cubicBezTo>
                  <a:cubicBezTo>
                    <a:pt x="13" y="757"/>
                    <a:pt x="15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7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5" y="740"/>
                    <a:pt x="14" y="719"/>
                    <a:pt x="11" y="720"/>
                  </a:cubicBezTo>
                  <a:cubicBezTo>
                    <a:pt x="12" y="716"/>
                    <a:pt x="12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5" y="700"/>
                    <a:pt x="15" y="702"/>
                    <a:pt x="15" y="705"/>
                  </a:cubicBezTo>
                  <a:cubicBezTo>
                    <a:pt x="15" y="700"/>
                    <a:pt x="15" y="699"/>
                    <a:pt x="15" y="698"/>
                  </a:cubicBezTo>
                  <a:cubicBezTo>
                    <a:pt x="15" y="698"/>
                    <a:pt x="16" y="698"/>
                    <a:pt x="16" y="697"/>
                  </a:cubicBezTo>
                  <a:cubicBezTo>
                    <a:pt x="15" y="697"/>
                    <a:pt x="15" y="690"/>
                    <a:pt x="16" y="686"/>
                  </a:cubicBezTo>
                  <a:cubicBezTo>
                    <a:pt x="17" y="692"/>
                    <a:pt x="17" y="692"/>
                    <a:pt x="17" y="692"/>
                  </a:cubicBezTo>
                  <a:cubicBezTo>
                    <a:pt x="17" y="688"/>
                    <a:pt x="16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5" y="682"/>
                    <a:pt x="17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0" y="619"/>
                  </a:cubicBezTo>
                  <a:cubicBezTo>
                    <a:pt x="11" y="618"/>
                    <a:pt x="12" y="620"/>
                    <a:pt x="13" y="615"/>
                  </a:cubicBezTo>
                  <a:cubicBezTo>
                    <a:pt x="13" y="625"/>
                    <a:pt x="14" y="630"/>
                    <a:pt x="15" y="634"/>
                  </a:cubicBezTo>
                  <a:cubicBezTo>
                    <a:pt x="17" y="653"/>
                    <a:pt x="11" y="639"/>
                    <a:pt x="13" y="659"/>
                  </a:cubicBezTo>
                  <a:cubicBezTo>
                    <a:pt x="15" y="658"/>
                    <a:pt x="15" y="652"/>
                    <a:pt x="14" y="646"/>
                  </a:cubicBezTo>
                  <a:cubicBezTo>
                    <a:pt x="15" y="646"/>
                    <a:pt x="16" y="653"/>
                    <a:pt x="17" y="657"/>
                  </a:cubicBezTo>
                  <a:cubicBezTo>
                    <a:pt x="16" y="646"/>
                    <a:pt x="18" y="629"/>
                    <a:pt x="18" y="622"/>
                  </a:cubicBezTo>
                  <a:cubicBezTo>
                    <a:pt x="18" y="618"/>
                    <a:pt x="17" y="609"/>
                    <a:pt x="17" y="605"/>
                  </a:cubicBezTo>
                  <a:cubicBezTo>
                    <a:pt x="16" y="605"/>
                    <a:pt x="16" y="587"/>
                    <a:pt x="14" y="593"/>
                  </a:cubicBezTo>
                  <a:cubicBezTo>
                    <a:pt x="13" y="580"/>
                    <a:pt x="17" y="585"/>
                    <a:pt x="15" y="573"/>
                  </a:cubicBezTo>
                  <a:cubicBezTo>
                    <a:pt x="16" y="577"/>
                    <a:pt x="16" y="565"/>
                    <a:pt x="17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0" y="576"/>
                    <a:pt x="20" y="576"/>
                    <a:pt x="20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8" y="539"/>
                    <a:pt x="20" y="541"/>
                  </a:cubicBezTo>
                  <a:cubicBezTo>
                    <a:pt x="19" y="552"/>
                    <a:pt x="17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7" y="496"/>
                    <a:pt x="18" y="497"/>
                  </a:cubicBezTo>
                  <a:cubicBezTo>
                    <a:pt x="19" y="484"/>
                    <a:pt x="16" y="468"/>
                    <a:pt x="16" y="453"/>
                  </a:cubicBezTo>
                  <a:cubicBezTo>
                    <a:pt x="17" y="455"/>
                    <a:pt x="17" y="455"/>
                    <a:pt x="17" y="455"/>
                  </a:cubicBezTo>
                  <a:cubicBezTo>
                    <a:pt x="16" y="443"/>
                    <a:pt x="18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7" y="413"/>
                    <a:pt x="22" y="421"/>
                    <a:pt x="21" y="403"/>
                  </a:cubicBezTo>
                  <a:cubicBezTo>
                    <a:pt x="21" y="404"/>
                    <a:pt x="21" y="404"/>
                    <a:pt x="21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4" y="359"/>
                    <a:pt x="24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3" y="348"/>
                    <a:pt x="24" y="340"/>
                    <a:pt x="25" y="345"/>
                  </a:cubicBezTo>
                  <a:cubicBezTo>
                    <a:pt x="25" y="348"/>
                    <a:pt x="24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2" y="351"/>
                    <a:pt x="21" y="351"/>
                  </a:cubicBezTo>
                  <a:cubicBezTo>
                    <a:pt x="22" y="341"/>
                    <a:pt x="20" y="338"/>
                    <a:pt x="20" y="332"/>
                  </a:cubicBezTo>
                  <a:cubicBezTo>
                    <a:pt x="22" y="329"/>
                    <a:pt x="22" y="344"/>
                    <a:pt x="24" y="336"/>
                  </a:cubicBezTo>
                  <a:cubicBezTo>
                    <a:pt x="25" y="330"/>
                    <a:pt x="25" y="312"/>
                    <a:pt x="23" y="306"/>
                  </a:cubicBezTo>
                  <a:cubicBezTo>
                    <a:pt x="27" y="297"/>
                    <a:pt x="25" y="269"/>
                    <a:pt x="29" y="269"/>
                  </a:cubicBezTo>
                  <a:cubicBezTo>
                    <a:pt x="28" y="270"/>
                    <a:pt x="27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6" y="252"/>
                    <a:pt x="27" y="244"/>
                  </a:cubicBezTo>
                  <a:cubicBezTo>
                    <a:pt x="28" y="244"/>
                    <a:pt x="28" y="246"/>
                    <a:pt x="29" y="248"/>
                  </a:cubicBezTo>
                  <a:cubicBezTo>
                    <a:pt x="30" y="230"/>
                    <a:pt x="26" y="220"/>
                    <a:pt x="29" y="203"/>
                  </a:cubicBezTo>
                  <a:cubicBezTo>
                    <a:pt x="29" y="204"/>
                    <a:pt x="30" y="204"/>
                    <a:pt x="29" y="206"/>
                  </a:cubicBezTo>
                  <a:cubicBezTo>
                    <a:pt x="30" y="207"/>
                    <a:pt x="30" y="204"/>
                    <a:pt x="29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0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2" y="162"/>
                    <a:pt x="28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4" y="143"/>
                    <a:pt x="35" y="143"/>
                  </a:cubicBezTo>
                  <a:cubicBezTo>
                    <a:pt x="34" y="138"/>
                    <a:pt x="35" y="130"/>
                    <a:pt x="36" y="126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3" y="118"/>
                    <a:pt x="37" y="112"/>
                    <a:pt x="37" y="100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97"/>
                    <a:pt x="37" y="89"/>
                    <a:pt x="39" y="81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40" y="78"/>
                    <a:pt x="43" y="65"/>
                    <a:pt x="41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5" y="40"/>
                    <a:pt x="45" y="42"/>
                    <a:pt x="45" y="45"/>
                  </a:cubicBezTo>
                  <a:cubicBezTo>
                    <a:pt x="44" y="47"/>
                    <a:pt x="44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6" y="40"/>
                    <a:pt x="44" y="42"/>
                    <a:pt x="45" y="32"/>
                  </a:cubicBezTo>
                  <a:cubicBezTo>
                    <a:pt x="46" y="30"/>
                    <a:pt x="46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5" y="6"/>
                    <a:pt x="44" y="2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1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0" y="0"/>
                    <a:pt x="37" y="33"/>
                    <a:pt x="36" y="15"/>
                  </a:cubicBezTo>
                  <a:cubicBezTo>
                    <a:pt x="36" y="20"/>
                    <a:pt x="37" y="25"/>
                    <a:pt x="37" y="27"/>
                  </a:cubicBezTo>
                  <a:cubicBezTo>
                    <a:pt x="37" y="35"/>
                    <a:pt x="36" y="33"/>
                    <a:pt x="36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43"/>
                    <a:pt x="34" y="22"/>
                    <a:pt x="32" y="36"/>
                  </a:cubicBezTo>
                  <a:cubicBezTo>
                    <a:pt x="32" y="52"/>
                    <a:pt x="27" y="60"/>
                    <a:pt x="26" y="69"/>
                  </a:cubicBezTo>
                  <a:cubicBezTo>
                    <a:pt x="26" y="85"/>
                    <a:pt x="28" y="63"/>
                    <a:pt x="29" y="73"/>
                  </a:cubicBezTo>
                  <a:cubicBezTo>
                    <a:pt x="28" y="82"/>
                    <a:pt x="27" y="77"/>
                    <a:pt x="27" y="83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8" y="97"/>
                    <a:pt x="26" y="87"/>
                    <a:pt x="27" y="93"/>
                  </a:cubicBezTo>
                  <a:cubicBezTo>
                    <a:pt x="25" y="101"/>
                    <a:pt x="26" y="90"/>
                    <a:pt x="25" y="88"/>
                  </a:cubicBezTo>
                  <a:cubicBezTo>
                    <a:pt x="25" y="90"/>
                    <a:pt x="25" y="99"/>
                    <a:pt x="24" y="103"/>
                  </a:cubicBezTo>
                  <a:cubicBezTo>
                    <a:pt x="24" y="102"/>
                    <a:pt x="24" y="92"/>
                    <a:pt x="24" y="99"/>
                  </a:cubicBezTo>
                  <a:cubicBezTo>
                    <a:pt x="23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19" y="155"/>
                    <a:pt x="19" y="157"/>
                  </a:cubicBezTo>
                  <a:cubicBezTo>
                    <a:pt x="18" y="156"/>
                    <a:pt x="18" y="156"/>
                    <a:pt x="18" y="156"/>
                  </a:cubicBezTo>
                  <a:cubicBezTo>
                    <a:pt x="18" y="159"/>
                    <a:pt x="18" y="182"/>
                    <a:pt x="17" y="197"/>
                  </a:cubicBezTo>
                  <a:cubicBezTo>
                    <a:pt x="16" y="189"/>
                    <a:pt x="16" y="189"/>
                    <a:pt x="16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5" y="201"/>
                    <a:pt x="15" y="201"/>
                    <a:pt x="15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4" y="241"/>
                    <a:pt x="14" y="241"/>
                    <a:pt x="14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3" y="246"/>
                    <a:pt x="15" y="255"/>
                    <a:pt x="13" y="264"/>
                  </a:cubicBezTo>
                  <a:cubicBezTo>
                    <a:pt x="14" y="258"/>
                    <a:pt x="12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8" y="1056"/>
                    <a:pt x="8" y="1056"/>
                    <a:pt x="8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8" y="1063"/>
                    <a:pt x="8" y="1066"/>
                    <a:pt x="9" y="1065"/>
                  </a:cubicBezTo>
                  <a:close/>
                  <a:moveTo>
                    <a:pt x="15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5" y="558"/>
                  </a:lnTo>
                  <a:close/>
                  <a:moveTo>
                    <a:pt x="17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7" y="496"/>
                    <a:pt x="17" y="496"/>
                    <a:pt x="17" y="496"/>
                  </a:cubicBezTo>
                  <a:cubicBezTo>
                    <a:pt x="17" y="488"/>
                    <a:pt x="17" y="488"/>
                    <a:pt x="17" y="488"/>
                  </a:cubicBezTo>
                  <a:close/>
                  <a:moveTo>
                    <a:pt x="10" y="390"/>
                  </a:moveTo>
                  <a:cubicBezTo>
                    <a:pt x="12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0" y="399"/>
                    <a:pt x="8" y="396"/>
                    <a:pt x="10" y="390"/>
                  </a:cubicBezTo>
                  <a:close/>
                  <a:moveTo>
                    <a:pt x="6" y="552"/>
                  </a:moveTo>
                  <a:cubicBezTo>
                    <a:pt x="5" y="552"/>
                    <a:pt x="5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6" y="537"/>
                  </a:cubicBezTo>
                  <a:cubicBezTo>
                    <a:pt x="9" y="539"/>
                    <a:pt x="5" y="544"/>
                    <a:pt x="6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6" y="771"/>
                  </a:cubicBezTo>
                  <a:cubicBezTo>
                    <a:pt x="6" y="764"/>
                    <a:pt x="6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4" y="476"/>
                    <a:pt x="12" y="486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1" y="481"/>
                    <a:pt x="11" y="481"/>
                    <a:pt x="11" y="481"/>
                  </a:cubicBezTo>
                  <a:cubicBezTo>
                    <a:pt x="10" y="479"/>
                    <a:pt x="10" y="479"/>
                    <a:pt x="10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5" y="826"/>
                  </a:moveTo>
                  <a:cubicBezTo>
                    <a:pt x="5" y="829"/>
                    <a:pt x="6" y="839"/>
                    <a:pt x="8" y="839"/>
                  </a:cubicBezTo>
                  <a:cubicBezTo>
                    <a:pt x="7" y="840"/>
                    <a:pt x="6" y="827"/>
                    <a:pt x="5" y="820"/>
                  </a:cubicBezTo>
                  <a:cubicBezTo>
                    <a:pt x="5" y="823"/>
                    <a:pt x="6" y="824"/>
                    <a:pt x="5" y="826"/>
                  </a:cubicBezTo>
                  <a:close/>
                  <a:moveTo>
                    <a:pt x="7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5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7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3" y="809"/>
                    <a:pt x="3" y="809"/>
                    <a:pt x="3" y="809"/>
                  </a:cubicBezTo>
                  <a:cubicBezTo>
                    <a:pt x="3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3" y="894"/>
                    <a:pt x="3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5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4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5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6" y="1155"/>
                    <a:pt x="16" y="1155"/>
                    <a:pt x="16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3" y="1067"/>
                    <a:pt x="13" y="1067"/>
                    <a:pt x="13" y="1067"/>
                  </a:cubicBezTo>
                  <a:lnTo>
                    <a:pt x="13" y="1073"/>
                  </a:lnTo>
                  <a:close/>
                  <a:moveTo>
                    <a:pt x="11" y="983"/>
                  </a:moveTo>
                  <a:cubicBezTo>
                    <a:pt x="11" y="984"/>
                    <a:pt x="11" y="985"/>
                    <a:pt x="11" y="986"/>
                  </a:cubicBezTo>
                  <a:cubicBezTo>
                    <a:pt x="10" y="992"/>
                    <a:pt x="10" y="1008"/>
                    <a:pt x="11" y="1017"/>
                  </a:cubicBezTo>
                  <a:cubicBezTo>
                    <a:pt x="10" y="1021"/>
                    <a:pt x="8" y="1010"/>
                    <a:pt x="8" y="1007"/>
                  </a:cubicBezTo>
                  <a:cubicBezTo>
                    <a:pt x="13" y="1011"/>
                    <a:pt x="7" y="995"/>
                    <a:pt x="9" y="987"/>
                  </a:cubicBezTo>
                  <a:cubicBezTo>
                    <a:pt x="9" y="989"/>
                    <a:pt x="9" y="994"/>
                    <a:pt x="10" y="995"/>
                  </a:cubicBezTo>
                  <a:cubicBezTo>
                    <a:pt x="10" y="993"/>
                    <a:pt x="10" y="988"/>
                    <a:pt x="10" y="985"/>
                  </a:cubicBezTo>
                  <a:cubicBezTo>
                    <a:pt x="10" y="984"/>
                    <a:pt x="9" y="983"/>
                    <a:pt x="9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0" y="986"/>
                    <a:pt x="11" y="986"/>
                    <a:pt x="11" y="986"/>
                  </a:cubicBezTo>
                  <a:cubicBezTo>
                    <a:pt x="11" y="984"/>
                    <a:pt x="11" y="983"/>
                    <a:pt x="11" y="983"/>
                  </a:cubicBezTo>
                  <a:close/>
                  <a:moveTo>
                    <a:pt x="10" y="871"/>
                  </a:moveTo>
                  <a:cubicBezTo>
                    <a:pt x="9" y="869"/>
                    <a:pt x="9" y="873"/>
                    <a:pt x="8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0" y="871"/>
                    <a:pt x="10" y="873"/>
                    <a:pt x="10" y="876"/>
                  </a:cubicBezTo>
                  <a:cubicBezTo>
                    <a:pt x="10" y="874"/>
                    <a:pt x="10" y="872"/>
                    <a:pt x="10" y="871"/>
                  </a:cubicBezTo>
                  <a:close/>
                  <a:moveTo>
                    <a:pt x="12" y="876"/>
                  </a:moveTo>
                  <a:cubicBezTo>
                    <a:pt x="10" y="861"/>
                    <a:pt x="10" y="861"/>
                    <a:pt x="10" y="861"/>
                  </a:cubicBezTo>
                  <a:cubicBezTo>
                    <a:pt x="11" y="866"/>
                    <a:pt x="11" y="866"/>
                    <a:pt x="11" y="866"/>
                  </a:cubicBezTo>
                  <a:cubicBezTo>
                    <a:pt x="10" y="856"/>
                    <a:pt x="10" y="856"/>
                    <a:pt x="10" y="856"/>
                  </a:cubicBezTo>
                  <a:cubicBezTo>
                    <a:pt x="12" y="858"/>
                    <a:pt x="13" y="868"/>
                    <a:pt x="12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1" y="853"/>
                    <a:pt x="11" y="853"/>
                    <a:pt x="11" y="853"/>
                  </a:cubicBezTo>
                  <a:cubicBezTo>
                    <a:pt x="11" y="854"/>
                    <a:pt x="11" y="854"/>
                    <a:pt x="11" y="854"/>
                  </a:cubicBezTo>
                  <a:cubicBezTo>
                    <a:pt x="10" y="851"/>
                    <a:pt x="10" y="851"/>
                    <a:pt x="10" y="851"/>
                  </a:cubicBezTo>
                  <a:cubicBezTo>
                    <a:pt x="11" y="853"/>
                    <a:pt x="11" y="853"/>
                    <a:pt x="11" y="853"/>
                  </a:cubicBezTo>
                  <a:lnTo>
                    <a:pt x="11" y="836"/>
                  </a:lnTo>
                  <a:close/>
                  <a:moveTo>
                    <a:pt x="9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0" y="706"/>
                  </a:cubicBezTo>
                  <a:cubicBezTo>
                    <a:pt x="14" y="697"/>
                    <a:pt x="10" y="702"/>
                    <a:pt x="11" y="688"/>
                  </a:cubicBezTo>
                  <a:cubicBezTo>
                    <a:pt x="11" y="705"/>
                    <a:pt x="13" y="698"/>
                    <a:pt x="14" y="698"/>
                  </a:cubicBezTo>
                  <a:cubicBezTo>
                    <a:pt x="13" y="694"/>
                    <a:pt x="14" y="673"/>
                    <a:pt x="10" y="679"/>
                  </a:cubicBezTo>
                  <a:cubicBezTo>
                    <a:pt x="11" y="685"/>
                    <a:pt x="7" y="693"/>
                    <a:pt x="9" y="697"/>
                  </a:cubicBezTo>
                  <a:close/>
                  <a:moveTo>
                    <a:pt x="12" y="591"/>
                  </a:moveTo>
                  <a:cubicBezTo>
                    <a:pt x="12" y="581"/>
                    <a:pt x="12" y="581"/>
                    <a:pt x="12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2" y="591"/>
                  </a:lnTo>
                  <a:close/>
                  <a:moveTo>
                    <a:pt x="23" y="313"/>
                  </a:moveTo>
                  <a:cubicBezTo>
                    <a:pt x="24" y="316"/>
                    <a:pt x="22" y="330"/>
                    <a:pt x="21" y="329"/>
                  </a:cubicBezTo>
                  <a:cubicBezTo>
                    <a:pt x="22" y="328"/>
                    <a:pt x="22" y="320"/>
                    <a:pt x="23" y="313"/>
                  </a:cubicBezTo>
                  <a:close/>
                  <a:moveTo>
                    <a:pt x="27" y="212"/>
                  </a:moveTo>
                  <a:cubicBezTo>
                    <a:pt x="27" y="218"/>
                    <a:pt x="28" y="226"/>
                    <a:pt x="26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6" y="210"/>
                    <a:pt x="27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2" y="139"/>
                  </a:lnTo>
                  <a:close/>
                  <a:moveTo>
                    <a:pt x="33" y="152"/>
                  </a:moveTo>
                  <a:cubicBezTo>
                    <a:pt x="33" y="150"/>
                    <a:pt x="33" y="142"/>
                    <a:pt x="32" y="144"/>
                  </a:cubicBezTo>
                  <a:lnTo>
                    <a:pt x="33" y="152"/>
                  </a:lnTo>
                  <a:close/>
                  <a:moveTo>
                    <a:pt x="36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5" y="79"/>
                  </a:moveTo>
                  <a:cubicBezTo>
                    <a:pt x="35" y="81"/>
                    <a:pt x="35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5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2" y="118"/>
                    <a:pt x="33" y="118"/>
                  </a:cubicBezTo>
                  <a:cubicBezTo>
                    <a:pt x="33" y="111"/>
                    <a:pt x="34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4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1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1" y="126"/>
                    <a:pt x="32" y="125"/>
                    <a:pt x="32" y="123"/>
                  </a:cubicBezTo>
                  <a:cubicBezTo>
                    <a:pt x="32" y="122"/>
                    <a:pt x="31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3" y="73"/>
                    <a:pt x="33" y="74"/>
                    <a:pt x="32" y="7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3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2" y="299"/>
                    <a:pt x="23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2" y="297"/>
                    <a:pt x="21" y="291"/>
                    <a:pt x="21" y="293"/>
                  </a:cubicBezTo>
                  <a:cubicBezTo>
                    <a:pt x="22" y="289"/>
                    <a:pt x="21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2" y="571"/>
                    <a:pt x="14" y="557"/>
                    <a:pt x="12" y="555"/>
                  </a:cubicBezTo>
                  <a:cubicBezTo>
                    <a:pt x="14" y="550"/>
                    <a:pt x="13" y="567"/>
                    <a:pt x="13" y="574"/>
                  </a:cubicBezTo>
                  <a:close/>
                  <a:moveTo>
                    <a:pt x="10" y="576"/>
                  </a:moveTo>
                  <a:cubicBezTo>
                    <a:pt x="10" y="580"/>
                    <a:pt x="10" y="580"/>
                    <a:pt x="10" y="580"/>
                  </a:cubicBezTo>
                  <a:cubicBezTo>
                    <a:pt x="11" y="584"/>
                    <a:pt x="12" y="584"/>
                    <a:pt x="11" y="591"/>
                  </a:cubicBezTo>
                  <a:cubicBezTo>
                    <a:pt x="11" y="589"/>
                    <a:pt x="11" y="586"/>
                    <a:pt x="11" y="584"/>
                  </a:cubicBezTo>
                  <a:cubicBezTo>
                    <a:pt x="10" y="585"/>
                    <a:pt x="10" y="584"/>
                    <a:pt x="10" y="580"/>
                  </a:cubicBezTo>
                  <a:cubicBezTo>
                    <a:pt x="10" y="579"/>
                    <a:pt x="10" y="578"/>
                    <a:pt x="10" y="576"/>
                  </a:cubicBezTo>
                  <a:close/>
                  <a:moveTo>
                    <a:pt x="13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4" y="427"/>
                    <a:pt x="14" y="427"/>
                    <a:pt x="14" y="427"/>
                  </a:cubicBezTo>
                  <a:lnTo>
                    <a:pt x="13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6" y="340"/>
                    <a:pt x="16" y="339"/>
                    <a:pt x="16" y="340"/>
                  </a:cubicBezTo>
                  <a:cubicBezTo>
                    <a:pt x="16" y="342"/>
                    <a:pt x="16" y="343"/>
                    <a:pt x="16" y="344"/>
                  </a:cubicBezTo>
                  <a:cubicBezTo>
                    <a:pt x="17" y="342"/>
                    <a:pt x="17" y="341"/>
                    <a:pt x="16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6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1" y="175"/>
                  </a:moveTo>
                  <a:cubicBezTo>
                    <a:pt x="21" y="179"/>
                    <a:pt x="22" y="180"/>
                    <a:pt x="20" y="185"/>
                  </a:cubicBezTo>
                  <a:cubicBezTo>
                    <a:pt x="20" y="182"/>
                    <a:pt x="21" y="177"/>
                    <a:pt x="21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3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3" y="383"/>
                    <a:pt x="16" y="381"/>
                    <a:pt x="14" y="389"/>
                  </a:cubicBezTo>
                  <a:cubicBezTo>
                    <a:pt x="14" y="384"/>
                    <a:pt x="14" y="384"/>
                    <a:pt x="14" y="384"/>
                  </a:cubicBezTo>
                  <a:cubicBezTo>
                    <a:pt x="14" y="390"/>
                    <a:pt x="13" y="376"/>
                    <a:pt x="12" y="386"/>
                  </a:cubicBezTo>
                  <a:cubicBezTo>
                    <a:pt x="12" y="389"/>
                    <a:pt x="11" y="379"/>
                    <a:pt x="12" y="375"/>
                  </a:cubicBezTo>
                  <a:close/>
                  <a:moveTo>
                    <a:pt x="19" y="163"/>
                  </a:moveTo>
                  <a:cubicBezTo>
                    <a:pt x="19" y="169"/>
                    <a:pt x="22" y="167"/>
                    <a:pt x="20" y="176"/>
                  </a:cubicBezTo>
                  <a:cubicBezTo>
                    <a:pt x="20" y="170"/>
                    <a:pt x="18" y="170"/>
                    <a:pt x="19" y="163"/>
                  </a:cubicBezTo>
                  <a:close/>
                  <a:moveTo>
                    <a:pt x="11" y="319"/>
                  </a:moveTo>
                  <a:cubicBezTo>
                    <a:pt x="10" y="319"/>
                    <a:pt x="10" y="319"/>
                    <a:pt x="10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7" y="604"/>
                    <a:pt x="17" y="605"/>
                  </a:cubicBezTo>
                  <a:cubicBezTo>
                    <a:pt x="17" y="605"/>
                    <a:pt x="18" y="604"/>
                    <a:pt x="18" y="603"/>
                  </a:cubicBezTo>
                  <a:close/>
                  <a:moveTo>
                    <a:pt x="18" y="621"/>
                  </a:moveTo>
                  <a:cubicBezTo>
                    <a:pt x="18" y="622"/>
                    <a:pt x="18" y="622"/>
                    <a:pt x="18" y="622"/>
                  </a:cubicBezTo>
                  <a:cubicBezTo>
                    <a:pt x="18" y="622"/>
                    <a:pt x="18" y="622"/>
                    <a:pt x="18" y="622"/>
                  </a:cubicBezTo>
                  <a:lnTo>
                    <a:pt x="18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3" y="1231"/>
                  </a:moveTo>
                  <a:cubicBezTo>
                    <a:pt x="24" y="1232"/>
                    <a:pt x="24" y="1235"/>
                    <a:pt x="25" y="1238"/>
                  </a:cubicBezTo>
                  <a:cubicBezTo>
                    <a:pt x="25" y="1236"/>
                    <a:pt x="24" y="1234"/>
                    <a:pt x="23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5" y="1242"/>
                    <a:pt x="25" y="1238"/>
                  </a:cubicBezTo>
                  <a:cubicBezTo>
                    <a:pt x="25" y="1241"/>
                    <a:pt x="25" y="1244"/>
                    <a:pt x="26" y="1251"/>
                  </a:cubicBezTo>
                  <a:close/>
                  <a:moveTo>
                    <a:pt x="19" y="1164"/>
                  </a:moveTo>
                  <a:cubicBezTo>
                    <a:pt x="20" y="1168"/>
                    <a:pt x="20" y="1176"/>
                    <a:pt x="20" y="1176"/>
                  </a:cubicBezTo>
                  <a:cubicBezTo>
                    <a:pt x="20" y="1159"/>
                    <a:pt x="22" y="1179"/>
                    <a:pt x="23" y="1180"/>
                  </a:cubicBezTo>
                  <a:cubicBezTo>
                    <a:pt x="22" y="1170"/>
                    <a:pt x="21" y="1170"/>
                    <a:pt x="19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8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5" y="1133"/>
                    <a:pt x="17" y="1138"/>
                    <a:pt x="18" y="1143"/>
                  </a:cubicBezTo>
                  <a:cubicBezTo>
                    <a:pt x="17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7" y="965"/>
                    <a:pt x="17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7" y="955"/>
                    <a:pt x="17" y="961"/>
                    <a:pt x="17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5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4" y="933"/>
                  </a:moveTo>
                  <a:cubicBezTo>
                    <a:pt x="4" y="935"/>
                    <a:pt x="4" y="935"/>
                    <a:pt x="4" y="935"/>
                  </a:cubicBezTo>
                  <a:cubicBezTo>
                    <a:pt x="4" y="933"/>
                    <a:pt x="4" y="933"/>
                    <a:pt x="4" y="933"/>
                  </a:cubicBezTo>
                  <a:close/>
                  <a:moveTo>
                    <a:pt x="15" y="892"/>
                  </a:moveTo>
                  <a:cubicBezTo>
                    <a:pt x="17" y="898"/>
                    <a:pt x="17" y="898"/>
                    <a:pt x="17" y="898"/>
                  </a:cubicBezTo>
                  <a:cubicBezTo>
                    <a:pt x="17" y="891"/>
                    <a:pt x="15" y="891"/>
                    <a:pt x="15" y="892"/>
                  </a:cubicBezTo>
                  <a:close/>
                  <a:moveTo>
                    <a:pt x="16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6" y="854"/>
                    <a:pt x="16" y="854"/>
                    <a:pt x="16" y="854"/>
                  </a:cubicBezTo>
                  <a:lnTo>
                    <a:pt x="16" y="864"/>
                  </a:lnTo>
                  <a:close/>
                  <a:moveTo>
                    <a:pt x="15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5" y="818"/>
                    <a:pt x="15" y="818"/>
                    <a:pt x="15" y="818"/>
                  </a:cubicBezTo>
                  <a:lnTo>
                    <a:pt x="15" y="829"/>
                  </a:lnTo>
                  <a:close/>
                  <a:moveTo>
                    <a:pt x="20" y="453"/>
                  </a:moveTo>
                  <a:cubicBezTo>
                    <a:pt x="18" y="451"/>
                    <a:pt x="18" y="466"/>
                    <a:pt x="18" y="471"/>
                  </a:cubicBezTo>
                  <a:cubicBezTo>
                    <a:pt x="20" y="468"/>
                    <a:pt x="17" y="459"/>
                    <a:pt x="20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3"/>
            <p:cNvSpPr>
              <a:spLocks noEditPoints="1"/>
            </p:cNvSpPr>
            <p:nvPr/>
          </p:nvSpPr>
          <p:spPr bwMode="auto">
            <a:xfrm>
              <a:off x="4764087" y="1758950"/>
              <a:ext cx="136525" cy="3848100"/>
            </a:xfrm>
            <a:custGeom>
              <a:avLst/>
              <a:gdLst>
                <a:gd name="T0" fmla="*/ 27 w 47"/>
                <a:gd name="T1" fmla="*/ 1299 h 1322"/>
                <a:gd name="T2" fmla="*/ 13 w 47"/>
                <a:gd name="T3" fmla="*/ 720 h 1322"/>
                <a:gd name="T4" fmla="*/ 4 w 47"/>
                <a:gd name="T5" fmla="*/ 606 h 1322"/>
                <a:gd name="T6" fmla="*/ 15 w 47"/>
                <a:gd name="T7" fmla="*/ 789 h 1322"/>
                <a:gd name="T8" fmla="*/ 3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2 w 47"/>
                <a:gd name="T19" fmla="*/ 666 h 1322"/>
                <a:gd name="T20" fmla="*/ 2 w 47"/>
                <a:gd name="T21" fmla="*/ 780 h 1322"/>
                <a:gd name="T22" fmla="*/ 6 w 47"/>
                <a:gd name="T23" fmla="*/ 940 h 1322"/>
                <a:gd name="T24" fmla="*/ 11 w 47"/>
                <a:gd name="T25" fmla="*/ 1102 h 1322"/>
                <a:gd name="T26" fmla="*/ 20 w 47"/>
                <a:gd name="T27" fmla="*/ 1233 h 1322"/>
                <a:gd name="T28" fmla="*/ 22 w 47"/>
                <a:gd name="T29" fmla="*/ 1223 h 1322"/>
                <a:gd name="T30" fmla="*/ 16 w 47"/>
                <a:gd name="T31" fmla="*/ 1116 h 1322"/>
                <a:gd name="T32" fmla="*/ 18 w 47"/>
                <a:gd name="T33" fmla="*/ 1037 h 1322"/>
                <a:gd name="T34" fmla="*/ 17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7 w 47"/>
                <a:gd name="T41" fmla="*/ 745 h 1322"/>
                <a:gd name="T42" fmla="*/ 18 w 47"/>
                <a:gd name="T43" fmla="*/ 692 h 1322"/>
                <a:gd name="T44" fmla="*/ 14 w 47"/>
                <a:gd name="T45" fmla="*/ 659 h 1322"/>
                <a:gd name="T46" fmla="*/ 21 w 47"/>
                <a:gd name="T47" fmla="*/ 576 h 1322"/>
                <a:gd name="T48" fmla="*/ 18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1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5 w 47"/>
                <a:gd name="T63" fmla="*/ 103 h 1322"/>
                <a:gd name="T64" fmla="*/ 16 w 47"/>
                <a:gd name="T65" fmla="*/ 201 h 1322"/>
                <a:gd name="T66" fmla="*/ 5 w 47"/>
                <a:gd name="T67" fmla="*/ 569 h 1322"/>
                <a:gd name="T68" fmla="*/ 15 w 47"/>
                <a:gd name="T69" fmla="*/ 565 h 1322"/>
                <a:gd name="T70" fmla="*/ 11 w 47"/>
                <a:gd name="T71" fmla="*/ 403 h 1322"/>
                <a:gd name="T72" fmla="*/ 5 w 47"/>
                <a:gd name="T73" fmla="*/ 718 h 1322"/>
                <a:gd name="T74" fmla="*/ 12 w 47"/>
                <a:gd name="T75" fmla="*/ 481 h 1322"/>
                <a:gd name="T76" fmla="*/ 6 w 47"/>
                <a:gd name="T77" fmla="*/ 801 h 1322"/>
                <a:gd name="T78" fmla="*/ 5 w 47"/>
                <a:gd name="T79" fmla="*/ 894 h 1322"/>
                <a:gd name="T80" fmla="*/ 6 w 47"/>
                <a:gd name="T81" fmla="*/ 875 h 1322"/>
                <a:gd name="T82" fmla="*/ 12 w 47"/>
                <a:gd name="T83" fmla="*/ 983 h 1322"/>
                <a:gd name="T84" fmla="*/ 12 w 47"/>
                <a:gd name="T85" fmla="*/ 986 h 1322"/>
                <a:gd name="T86" fmla="*/ 12 w 47"/>
                <a:gd name="T87" fmla="*/ 866 h 1322"/>
                <a:gd name="T88" fmla="*/ 12 w 47"/>
                <a:gd name="T89" fmla="*/ 836 h 1322"/>
                <a:gd name="T90" fmla="*/ 13 w 47"/>
                <a:gd name="T91" fmla="*/ 581 h 1322"/>
                <a:gd name="T92" fmla="*/ 28 w 47"/>
                <a:gd name="T93" fmla="*/ 212 h 1322"/>
                <a:gd name="T94" fmla="*/ 38 w 47"/>
                <a:gd name="T95" fmla="*/ 79 h 1322"/>
                <a:gd name="T96" fmla="*/ 36 w 47"/>
                <a:gd name="T97" fmla="*/ 82 h 1322"/>
                <a:gd name="T98" fmla="*/ 32 w 47"/>
                <a:gd name="T99" fmla="*/ 123 h 1322"/>
                <a:gd name="T100" fmla="*/ 23 w 47"/>
                <a:gd name="T101" fmla="*/ 287 h 1322"/>
                <a:gd name="T102" fmla="*/ 11 w 47"/>
                <a:gd name="T103" fmla="*/ 580 h 1322"/>
                <a:gd name="T104" fmla="*/ 15 w 47"/>
                <a:gd name="T105" fmla="*/ 335 h 1322"/>
                <a:gd name="T106" fmla="*/ 22 w 47"/>
                <a:gd name="T107" fmla="*/ 175 h 1322"/>
                <a:gd name="T108" fmla="*/ 12 w 47"/>
                <a:gd name="T109" fmla="*/ 375 h 1322"/>
                <a:gd name="T110" fmla="*/ 33 w 47"/>
                <a:gd name="T111" fmla="*/ 166 h 1322"/>
                <a:gd name="T112" fmla="*/ 19 w 47"/>
                <a:gd name="T113" fmla="*/ 621 h 1322"/>
                <a:gd name="T114" fmla="*/ 26 w 47"/>
                <a:gd name="T115" fmla="*/ 1251 h 1322"/>
                <a:gd name="T116" fmla="*/ 16 w 47"/>
                <a:gd name="T117" fmla="*/ 1127 h 1322"/>
                <a:gd name="T118" fmla="*/ 13 w 47"/>
                <a:gd name="T119" fmla="*/ 922 h 1322"/>
                <a:gd name="T120" fmla="*/ 18 w 47"/>
                <a:gd name="T121" fmla="*/ 868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9" y="1289"/>
                    <a:pt x="29" y="1289"/>
                    <a:pt x="29" y="1289"/>
                  </a:cubicBezTo>
                  <a:cubicBezTo>
                    <a:pt x="29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1" y="1300"/>
                    <a:pt x="29" y="1292"/>
                  </a:cubicBezTo>
                  <a:cubicBezTo>
                    <a:pt x="30" y="1299"/>
                    <a:pt x="31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7" y="1299"/>
                    <a:pt x="27" y="1299"/>
                    <a:pt x="27" y="1299"/>
                  </a:cubicBezTo>
                  <a:cubicBezTo>
                    <a:pt x="27" y="1293"/>
                    <a:pt x="26" y="1294"/>
                    <a:pt x="25" y="1288"/>
                  </a:cubicBezTo>
                  <a:close/>
                  <a:moveTo>
                    <a:pt x="28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7" y="1286"/>
                    <a:pt x="27" y="1286"/>
                    <a:pt x="27" y="1286"/>
                  </a:cubicBezTo>
                  <a:lnTo>
                    <a:pt x="28" y="1292"/>
                  </a:lnTo>
                  <a:close/>
                  <a:moveTo>
                    <a:pt x="17" y="745"/>
                  </a:moveTo>
                  <a:cubicBezTo>
                    <a:pt x="17" y="746"/>
                    <a:pt x="18" y="747"/>
                    <a:pt x="18" y="746"/>
                  </a:cubicBezTo>
                  <a:lnTo>
                    <a:pt x="17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7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9" y="1046"/>
                    <a:pt x="17" y="1045"/>
                    <a:pt x="17" y="1043"/>
                  </a:cubicBezTo>
                  <a:close/>
                  <a:moveTo>
                    <a:pt x="4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4" y="604"/>
                    <a:pt x="4" y="603"/>
                    <a:pt x="4" y="606"/>
                  </a:cubicBezTo>
                  <a:close/>
                  <a:moveTo>
                    <a:pt x="3" y="714"/>
                  </a:moveTo>
                  <a:cubicBezTo>
                    <a:pt x="3" y="714"/>
                    <a:pt x="4" y="714"/>
                    <a:pt x="4" y="714"/>
                  </a:cubicBezTo>
                  <a:cubicBezTo>
                    <a:pt x="4" y="712"/>
                    <a:pt x="4" y="712"/>
                    <a:pt x="4" y="712"/>
                  </a:cubicBezTo>
                  <a:lnTo>
                    <a:pt x="3" y="714"/>
                  </a:lnTo>
                  <a:close/>
                  <a:moveTo>
                    <a:pt x="15" y="785"/>
                  </a:moveTo>
                  <a:cubicBezTo>
                    <a:pt x="15" y="785"/>
                    <a:pt x="15" y="785"/>
                    <a:pt x="15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5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3" y="568"/>
                    <a:pt x="2" y="567"/>
                  </a:cubicBezTo>
                  <a:cubicBezTo>
                    <a:pt x="2" y="570"/>
                    <a:pt x="3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3" y="744"/>
                    <a:pt x="3" y="744"/>
                    <a:pt x="3" y="744"/>
                  </a:cubicBezTo>
                  <a:cubicBezTo>
                    <a:pt x="3" y="747"/>
                    <a:pt x="3" y="749"/>
                    <a:pt x="3" y="750"/>
                  </a:cubicBezTo>
                  <a:close/>
                  <a:moveTo>
                    <a:pt x="17" y="1043"/>
                  </a:moveTo>
                  <a:cubicBezTo>
                    <a:pt x="16" y="1039"/>
                    <a:pt x="16" y="1039"/>
                    <a:pt x="16" y="1039"/>
                  </a:cubicBezTo>
                  <a:cubicBezTo>
                    <a:pt x="16" y="1041"/>
                    <a:pt x="16" y="1042"/>
                    <a:pt x="17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7" y="1256"/>
                    <a:pt x="26" y="1256"/>
                  </a:cubicBezTo>
                  <a:cubicBezTo>
                    <a:pt x="27" y="1258"/>
                    <a:pt x="27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6" y="143"/>
                    <a:pt x="36" y="144"/>
                    <a:pt x="36" y="144"/>
                  </a:cubicBezTo>
                  <a:cubicBezTo>
                    <a:pt x="36" y="143"/>
                    <a:pt x="36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2" y="291"/>
                    <a:pt x="11" y="284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8" y="327"/>
                    <a:pt x="13" y="358"/>
                    <a:pt x="8" y="394"/>
                  </a:cubicBezTo>
                  <a:cubicBezTo>
                    <a:pt x="8" y="393"/>
                    <a:pt x="8" y="393"/>
                    <a:pt x="8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9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7" y="446"/>
                    <a:pt x="6" y="441"/>
                    <a:pt x="6" y="439"/>
                  </a:cubicBezTo>
                  <a:cubicBezTo>
                    <a:pt x="3" y="459"/>
                    <a:pt x="6" y="475"/>
                    <a:pt x="4" y="497"/>
                  </a:cubicBezTo>
                  <a:cubicBezTo>
                    <a:pt x="7" y="476"/>
                    <a:pt x="6" y="475"/>
                    <a:pt x="8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6" y="491"/>
                    <a:pt x="6" y="491"/>
                    <a:pt x="6" y="491"/>
                  </a:cubicBezTo>
                  <a:cubicBezTo>
                    <a:pt x="3" y="501"/>
                    <a:pt x="6" y="520"/>
                    <a:pt x="3" y="523"/>
                  </a:cubicBezTo>
                  <a:cubicBezTo>
                    <a:pt x="4" y="534"/>
                    <a:pt x="6" y="544"/>
                    <a:pt x="5" y="558"/>
                  </a:cubicBezTo>
                  <a:cubicBezTo>
                    <a:pt x="3" y="552"/>
                    <a:pt x="3" y="552"/>
                    <a:pt x="3" y="552"/>
                  </a:cubicBezTo>
                  <a:cubicBezTo>
                    <a:pt x="3" y="564"/>
                    <a:pt x="3" y="564"/>
                    <a:pt x="3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4" y="571"/>
                    <a:pt x="3" y="571"/>
                  </a:cubicBezTo>
                  <a:cubicBezTo>
                    <a:pt x="5" y="580"/>
                    <a:pt x="4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5" y="607"/>
                    <a:pt x="5" y="608"/>
                  </a:cubicBezTo>
                  <a:cubicBezTo>
                    <a:pt x="3" y="610"/>
                    <a:pt x="4" y="619"/>
                    <a:pt x="2" y="620"/>
                  </a:cubicBezTo>
                  <a:cubicBezTo>
                    <a:pt x="2" y="616"/>
                    <a:pt x="1" y="607"/>
                    <a:pt x="2" y="608"/>
                  </a:cubicBezTo>
                  <a:cubicBezTo>
                    <a:pt x="1" y="598"/>
                    <a:pt x="1" y="620"/>
                    <a:pt x="1" y="626"/>
                  </a:cubicBezTo>
                  <a:cubicBezTo>
                    <a:pt x="2" y="619"/>
                    <a:pt x="2" y="628"/>
                    <a:pt x="2" y="632"/>
                  </a:cubicBezTo>
                  <a:cubicBezTo>
                    <a:pt x="2" y="632"/>
                    <a:pt x="2" y="631"/>
                    <a:pt x="2" y="631"/>
                  </a:cubicBezTo>
                  <a:cubicBezTo>
                    <a:pt x="0" y="642"/>
                    <a:pt x="5" y="646"/>
                    <a:pt x="2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2" y="666"/>
                    <a:pt x="2" y="666"/>
                    <a:pt x="2" y="666"/>
                  </a:cubicBezTo>
                  <a:cubicBezTo>
                    <a:pt x="5" y="667"/>
                    <a:pt x="2" y="679"/>
                    <a:pt x="5" y="681"/>
                  </a:cubicBezTo>
                  <a:cubicBezTo>
                    <a:pt x="5" y="691"/>
                    <a:pt x="3" y="679"/>
                    <a:pt x="3" y="683"/>
                  </a:cubicBezTo>
                  <a:cubicBezTo>
                    <a:pt x="3" y="693"/>
                    <a:pt x="5" y="710"/>
                    <a:pt x="4" y="714"/>
                  </a:cubicBezTo>
                  <a:cubicBezTo>
                    <a:pt x="5" y="722"/>
                    <a:pt x="4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4" y="751"/>
                  </a:cubicBezTo>
                  <a:cubicBezTo>
                    <a:pt x="4" y="751"/>
                    <a:pt x="3" y="751"/>
                    <a:pt x="3" y="750"/>
                  </a:cubicBezTo>
                  <a:cubicBezTo>
                    <a:pt x="4" y="764"/>
                    <a:pt x="4" y="776"/>
                    <a:pt x="4" y="788"/>
                  </a:cubicBezTo>
                  <a:cubicBezTo>
                    <a:pt x="3" y="787"/>
                    <a:pt x="3" y="787"/>
                    <a:pt x="2" y="780"/>
                  </a:cubicBezTo>
                  <a:cubicBezTo>
                    <a:pt x="1" y="791"/>
                    <a:pt x="4" y="810"/>
                    <a:pt x="3" y="827"/>
                  </a:cubicBezTo>
                  <a:cubicBezTo>
                    <a:pt x="3" y="826"/>
                    <a:pt x="3" y="826"/>
                    <a:pt x="3" y="826"/>
                  </a:cubicBezTo>
                  <a:cubicBezTo>
                    <a:pt x="4" y="835"/>
                    <a:pt x="4" y="835"/>
                    <a:pt x="4" y="835"/>
                  </a:cubicBezTo>
                  <a:cubicBezTo>
                    <a:pt x="3" y="833"/>
                    <a:pt x="3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4" y="886"/>
                    <a:pt x="2" y="877"/>
                  </a:cubicBezTo>
                  <a:cubicBezTo>
                    <a:pt x="4" y="893"/>
                    <a:pt x="4" y="914"/>
                    <a:pt x="5" y="933"/>
                  </a:cubicBezTo>
                  <a:cubicBezTo>
                    <a:pt x="5" y="932"/>
                    <a:pt x="5" y="932"/>
                    <a:pt x="5" y="932"/>
                  </a:cubicBezTo>
                  <a:cubicBezTo>
                    <a:pt x="6" y="940"/>
                    <a:pt x="6" y="940"/>
                    <a:pt x="6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5" y="935"/>
                    <a:pt x="5" y="935"/>
                    <a:pt x="5" y="935"/>
                  </a:cubicBezTo>
                  <a:cubicBezTo>
                    <a:pt x="5" y="942"/>
                    <a:pt x="6" y="949"/>
                    <a:pt x="7" y="955"/>
                  </a:cubicBezTo>
                  <a:cubicBezTo>
                    <a:pt x="6" y="956"/>
                    <a:pt x="5" y="958"/>
                    <a:pt x="5" y="962"/>
                  </a:cubicBezTo>
                  <a:cubicBezTo>
                    <a:pt x="6" y="963"/>
                    <a:pt x="4" y="984"/>
                    <a:pt x="6" y="993"/>
                  </a:cubicBezTo>
                  <a:cubicBezTo>
                    <a:pt x="5" y="994"/>
                    <a:pt x="5" y="989"/>
                    <a:pt x="5" y="992"/>
                  </a:cubicBezTo>
                  <a:cubicBezTo>
                    <a:pt x="6" y="1015"/>
                    <a:pt x="9" y="1048"/>
                    <a:pt x="8" y="1075"/>
                  </a:cubicBezTo>
                  <a:cubicBezTo>
                    <a:pt x="12" y="1077"/>
                    <a:pt x="12" y="1100"/>
                    <a:pt x="14" y="1114"/>
                  </a:cubicBezTo>
                  <a:cubicBezTo>
                    <a:pt x="12" y="1118"/>
                    <a:pt x="13" y="1106"/>
                    <a:pt x="11" y="1102"/>
                  </a:cubicBezTo>
                  <a:cubicBezTo>
                    <a:pt x="12" y="1110"/>
                    <a:pt x="9" y="1104"/>
                    <a:pt x="11" y="1118"/>
                  </a:cubicBezTo>
                  <a:cubicBezTo>
                    <a:pt x="11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4" y="1160"/>
                    <a:pt x="16" y="1182"/>
                    <a:pt x="16" y="1204"/>
                  </a:cubicBezTo>
                  <a:cubicBezTo>
                    <a:pt x="17" y="1206"/>
                    <a:pt x="17" y="1205"/>
                    <a:pt x="18" y="1202"/>
                  </a:cubicBezTo>
                  <a:cubicBezTo>
                    <a:pt x="18" y="1212"/>
                    <a:pt x="21" y="1224"/>
                    <a:pt x="21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6" y="1273"/>
                  </a:cubicBezTo>
                  <a:cubicBezTo>
                    <a:pt x="25" y="1268"/>
                    <a:pt x="23" y="1257"/>
                    <a:pt x="25" y="1256"/>
                  </a:cubicBezTo>
                  <a:cubicBezTo>
                    <a:pt x="26" y="1257"/>
                    <a:pt x="27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7" y="1268"/>
                    <a:pt x="26" y="1259"/>
                    <a:pt x="25" y="1253"/>
                  </a:cubicBezTo>
                  <a:cubicBezTo>
                    <a:pt x="25" y="1255"/>
                    <a:pt x="26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2" y="1242"/>
                    <a:pt x="23" y="1228"/>
                    <a:pt x="22" y="1223"/>
                  </a:cubicBezTo>
                  <a:cubicBezTo>
                    <a:pt x="23" y="1223"/>
                    <a:pt x="24" y="1230"/>
                    <a:pt x="24" y="1223"/>
                  </a:cubicBezTo>
                  <a:cubicBezTo>
                    <a:pt x="24" y="1204"/>
                    <a:pt x="22" y="1212"/>
                    <a:pt x="19" y="1195"/>
                  </a:cubicBezTo>
                  <a:cubicBezTo>
                    <a:pt x="19" y="1198"/>
                    <a:pt x="19" y="1198"/>
                    <a:pt x="19" y="1198"/>
                  </a:cubicBezTo>
                  <a:cubicBezTo>
                    <a:pt x="18" y="1192"/>
                    <a:pt x="16" y="1188"/>
                    <a:pt x="17" y="1180"/>
                  </a:cubicBezTo>
                  <a:cubicBezTo>
                    <a:pt x="18" y="1180"/>
                    <a:pt x="18" y="1186"/>
                    <a:pt x="19" y="1189"/>
                  </a:cubicBezTo>
                  <a:cubicBezTo>
                    <a:pt x="20" y="1187"/>
                    <a:pt x="16" y="1179"/>
                    <a:pt x="17" y="1173"/>
                  </a:cubicBezTo>
                  <a:cubicBezTo>
                    <a:pt x="19" y="1178"/>
                    <a:pt x="21" y="1192"/>
                    <a:pt x="21" y="1201"/>
                  </a:cubicBezTo>
                  <a:cubicBezTo>
                    <a:pt x="22" y="1200"/>
                    <a:pt x="22" y="1200"/>
                    <a:pt x="23" y="1201"/>
                  </a:cubicBezTo>
                  <a:cubicBezTo>
                    <a:pt x="20" y="1174"/>
                    <a:pt x="16" y="1143"/>
                    <a:pt x="16" y="1116"/>
                  </a:cubicBezTo>
                  <a:cubicBezTo>
                    <a:pt x="18" y="1130"/>
                    <a:pt x="15" y="1110"/>
                    <a:pt x="18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8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5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6" y="1039"/>
                    <a:pt x="16" y="1039"/>
                    <a:pt x="16" y="1039"/>
                  </a:cubicBezTo>
                  <a:cubicBezTo>
                    <a:pt x="16" y="1038"/>
                    <a:pt x="16" y="1035"/>
                    <a:pt x="16" y="1032"/>
                  </a:cubicBezTo>
                  <a:cubicBezTo>
                    <a:pt x="18" y="1037"/>
                    <a:pt x="18" y="1037"/>
                    <a:pt x="18" y="1037"/>
                  </a:cubicBezTo>
                  <a:cubicBezTo>
                    <a:pt x="18" y="1022"/>
                    <a:pt x="15" y="1025"/>
                    <a:pt x="13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4" y="975"/>
                    <a:pt x="11" y="964"/>
                  </a:cubicBezTo>
                  <a:cubicBezTo>
                    <a:pt x="11" y="961"/>
                    <a:pt x="11" y="949"/>
                    <a:pt x="12" y="954"/>
                  </a:cubicBezTo>
                  <a:cubicBezTo>
                    <a:pt x="15" y="962"/>
                    <a:pt x="16" y="966"/>
                    <a:pt x="17" y="983"/>
                  </a:cubicBezTo>
                  <a:cubicBezTo>
                    <a:pt x="15" y="985"/>
                    <a:pt x="15" y="970"/>
                    <a:pt x="15" y="975"/>
                  </a:cubicBezTo>
                  <a:cubicBezTo>
                    <a:pt x="15" y="982"/>
                    <a:pt x="14" y="994"/>
                    <a:pt x="16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7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7" y="959"/>
                    <a:pt x="16" y="944"/>
                  </a:cubicBezTo>
                  <a:cubicBezTo>
                    <a:pt x="14" y="944"/>
                    <a:pt x="15" y="949"/>
                    <a:pt x="14" y="956"/>
                  </a:cubicBezTo>
                  <a:cubicBezTo>
                    <a:pt x="13" y="933"/>
                    <a:pt x="9" y="901"/>
                    <a:pt x="13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5" y="883"/>
                    <a:pt x="13" y="868"/>
                    <a:pt x="15" y="869"/>
                  </a:cubicBezTo>
                  <a:cubicBezTo>
                    <a:pt x="15" y="879"/>
                    <a:pt x="16" y="874"/>
                    <a:pt x="17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7" y="885"/>
                    <a:pt x="17" y="883"/>
                  </a:cubicBezTo>
                  <a:cubicBezTo>
                    <a:pt x="16" y="875"/>
                    <a:pt x="15" y="863"/>
                    <a:pt x="14" y="854"/>
                  </a:cubicBezTo>
                  <a:cubicBezTo>
                    <a:pt x="15" y="858"/>
                    <a:pt x="16" y="850"/>
                    <a:pt x="16" y="849"/>
                  </a:cubicBezTo>
                  <a:cubicBezTo>
                    <a:pt x="16" y="841"/>
                    <a:pt x="15" y="849"/>
                    <a:pt x="14" y="850"/>
                  </a:cubicBezTo>
                  <a:cubicBezTo>
                    <a:pt x="14" y="845"/>
                    <a:pt x="13" y="838"/>
                    <a:pt x="14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5" y="820"/>
                    <a:pt x="15" y="820"/>
                    <a:pt x="15" y="820"/>
                  </a:cubicBezTo>
                  <a:cubicBezTo>
                    <a:pt x="14" y="818"/>
                    <a:pt x="14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5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5" y="776"/>
                    <a:pt x="15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6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7" y="759"/>
                    <a:pt x="18" y="756"/>
                    <a:pt x="18" y="759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7" y="745"/>
                    <a:pt x="17" y="745"/>
                    <a:pt x="17" y="745"/>
                  </a:cubicBezTo>
                  <a:cubicBezTo>
                    <a:pt x="15" y="740"/>
                    <a:pt x="15" y="719"/>
                    <a:pt x="12" y="720"/>
                  </a:cubicBezTo>
                  <a:cubicBezTo>
                    <a:pt x="12" y="716"/>
                    <a:pt x="13" y="713"/>
                    <a:pt x="13" y="715"/>
                  </a:cubicBezTo>
                  <a:cubicBezTo>
                    <a:pt x="13" y="704"/>
                    <a:pt x="16" y="717"/>
                    <a:pt x="15" y="700"/>
                  </a:cubicBezTo>
                  <a:cubicBezTo>
                    <a:pt x="16" y="700"/>
                    <a:pt x="16" y="702"/>
                    <a:pt x="16" y="705"/>
                  </a:cubicBezTo>
                  <a:cubicBezTo>
                    <a:pt x="16" y="700"/>
                    <a:pt x="16" y="699"/>
                    <a:pt x="16" y="698"/>
                  </a:cubicBezTo>
                  <a:cubicBezTo>
                    <a:pt x="16" y="698"/>
                    <a:pt x="16" y="698"/>
                    <a:pt x="17" y="697"/>
                  </a:cubicBezTo>
                  <a:cubicBezTo>
                    <a:pt x="16" y="697"/>
                    <a:pt x="16" y="690"/>
                    <a:pt x="16" y="686"/>
                  </a:cubicBezTo>
                  <a:cubicBezTo>
                    <a:pt x="18" y="692"/>
                    <a:pt x="18" y="692"/>
                    <a:pt x="18" y="692"/>
                  </a:cubicBezTo>
                  <a:cubicBezTo>
                    <a:pt x="17" y="688"/>
                    <a:pt x="17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6" y="682"/>
                    <a:pt x="17" y="669"/>
                  </a:cubicBezTo>
                  <a:cubicBezTo>
                    <a:pt x="16" y="681"/>
                    <a:pt x="16" y="681"/>
                    <a:pt x="16" y="681"/>
                  </a:cubicBezTo>
                  <a:cubicBezTo>
                    <a:pt x="16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1" y="619"/>
                  </a:cubicBezTo>
                  <a:cubicBezTo>
                    <a:pt x="12" y="618"/>
                    <a:pt x="12" y="620"/>
                    <a:pt x="13" y="615"/>
                  </a:cubicBezTo>
                  <a:cubicBezTo>
                    <a:pt x="14" y="625"/>
                    <a:pt x="14" y="630"/>
                    <a:pt x="16" y="634"/>
                  </a:cubicBezTo>
                  <a:cubicBezTo>
                    <a:pt x="17" y="653"/>
                    <a:pt x="11" y="639"/>
                    <a:pt x="14" y="659"/>
                  </a:cubicBezTo>
                  <a:cubicBezTo>
                    <a:pt x="15" y="658"/>
                    <a:pt x="15" y="652"/>
                    <a:pt x="15" y="646"/>
                  </a:cubicBezTo>
                  <a:cubicBezTo>
                    <a:pt x="16" y="646"/>
                    <a:pt x="17" y="653"/>
                    <a:pt x="17" y="657"/>
                  </a:cubicBezTo>
                  <a:cubicBezTo>
                    <a:pt x="17" y="646"/>
                    <a:pt x="19" y="629"/>
                    <a:pt x="19" y="622"/>
                  </a:cubicBezTo>
                  <a:cubicBezTo>
                    <a:pt x="18" y="618"/>
                    <a:pt x="17" y="609"/>
                    <a:pt x="18" y="605"/>
                  </a:cubicBezTo>
                  <a:cubicBezTo>
                    <a:pt x="17" y="605"/>
                    <a:pt x="16" y="587"/>
                    <a:pt x="14" y="593"/>
                  </a:cubicBezTo>
                  <a:cubicBezTo>
                    <a:pt x="14" y="580"/>
                    <a:pt x="17" y="585"/>
                    <a:pt x="15" y="573"/>
                  </a:cubicBezTo>
                  <a:cubicBezTo>
                    <a:pt x="17" y="577"/>
                    <a:pt x="17" y="565"/>
                    <a:pt x="18" y="570"/>
                  </a:cubicBezTo>
                  <a:cubicBezTo>
                    <a:pt x="16" y="574"/>
                    <a:pt x="19" y="588"/>
                    <a:pt x="20" y="594"/>
                  </a:cubicBezTo>
                  <a:cubicBezTo>
                    <a:pt x="21" y="576"/>
                    <a:pt x="21" y="576"/>
                    <a:pt x="21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1" y="569"/>
                    <a:pt x="21" y="569"/>
                    <a:pt x="21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9" y="539"/>
                    <a:pt x="21" y="541"/>
                  </a:cubicBezTo>
                  <a:cubicBezTo>
                    <a:pt x="19" y="552"/>
                    <a:pt x="18" y="539"/>
                    <a:pt x="17" y="544"/>
                  </a:cubicBezTo>
                  <a:cubicBezTo>
                    <a:pt x="16" y="528"/>
                    <a:pt x="19" y="503"/>
                    <a:pt x="17" y="485"/>
                  </a:cubicBezTo>
                  <a:cubicBezTo>
                    <a:pt x="18" y="488"/>
                    <a:pt x="17" y="496"/>
                    <a:pt x="19" y="497"/>
                  </a:cubicBezTo>
                  <a:cubicBezTo>
                    <a:pt x="20" y="484"/>
                    <a:pt x="17" y="468"/>
                    <a:pt x="16" y="453"/>
                  </a:cubicBezTo>
                  <a:cubicBezTo>
                    <a:pt x="18" y="455"/>
                    <a:pt x="18" y="455"/>
                    <a:pt x="18" y="455"/>
                  </a:cubicBezTo>
                  <a:cubicBezTo>
                    <a:pt x="17" y="443"/>
                    <a:pt x="19" y="450"/>
                    <a:pt x="19" y="437"/>
                  </a:cubicBezTo>
                  <a:cubicBezTo>
                    <a:pt x="18" y="437"/>
                    <a:pt x="18" y="439"/>
                    <a:pt x="18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8" y="413"/>
                    <a:pt x="22" y="421"/>
                    <a:pt x="21" y="403"/>
                  </a:cubicBezTo>
                  <a:cubicBezTo>
                    <a:pt x="22" y="404"/>
                    <a:pt x="22" y="404"/>
                    <a:pt x="22" y="404"/>
                  </a:cubicBezTo>
                  <a:cubicBezTo>
                    <a:pt x="21" y="390"/>
                    <a:pt x="25" y="372"/>
                    <a:pt x="26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4" y="350"/>
                    <a:pt x="24" y="350"/>
                    <a:pt x="24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5" y="351"/>
                    <a:pt x="25" y="352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26" y="332"/>
                    <a:pt x="23" y="351"/>
                    <a:pt x="21" y="351"/>
                  </a:cubicBezTo>
                  <a:cubicBezTo>
                    <a:pt x="22" y="341"/>
                    <a:pt x="21" y="338"/>
                    <a:pt x="21" y="332"/>
                  </a:cubicBezTo>
                  <a:cubicBezTo>
                    <a:pt x="23" y="329"/>
                    <a:pt x="22" y="344"/>
                    <a:pt x="25" y="336"/>
                  </a:cubicBezTo>
                  <a:cubicBezTo>
                    <a:pt x="26" y="330"/>
                    <a:pt x="25" y="312"/>
                    <a:pt x="24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9" y="270"/>
                    <a:pt x="28" y="266"/>
                    <a:pt x="29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9" y="244"/>
                    <a:pt x="29" y="246"/>
                    <a:pt x="29" y="248"/>
                  </a:cubicBezTo>
                  <a:cubicBezTo>
                    <a:pt x="31" y="230"/>
                    <a:pt x="27" y="220"/>
                    <a:pt x="30" y="203"/>
                  </a:cubicBezTo>
                  <a:cubicBezTo>
                    <a:pt x="30" y="204"/>
                    <a:pt x="30" y="204"/>
                    <a:pt x="30" y="206"/>
                  </a:cubicBezTo>
                  <a:cubicBezTo>
                    <a:pt x="30" y="207"/>
                    <a:pt x="30" y="204"/>
                    <a:pt x="30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1" y="165"/>
                  </a:cubicBezTo>
                  <a:cubicBezTo>
                    <a:pt x="32" y="167"/>
                    <a:pt x="31" y="177"/>
                    <a:pt x="32" y="172"/>
                  </a:cubicBezTo>
                  <a:cubicBezTo>
                    <a:pt x="33" y="162"/>
                    <a:pt x="29" y="163"/>
                    <a:pt x="31" y="152"/>
                  </a:cubicBezTo>
                  <a:cubicBezTo>
                    <a:pt x="32" y="157"/>
                    <a:pt x="33" y="156"/>
                    <a:pt x="34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5" y="143"/>
                    <a:pt x="35" y="143"/>
                  </a:cubicBezTo>
                  <a:cubicBezTo>
                    <a:pt x="35" y="138"/>
                    <a:pt x="36" y="130"/>
                    <a:pt x="36" y="126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34" y="118"/>
                    <a:pt x="38" y="112"/>
                    <a:pt x="38" y="100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9" y="97"/>
                    <a:pt x="38" y="89"/>
                    <a:pt x="40" y="81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0" y="78"/>
                    <a:pt x="43" y="65"/>
                    <a:pt x="42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4" y="52"/>
                    <a:pt x="43" y="43"/>
                    <a:pt x="45" y="40"/>
                  </a:cubicBezTo>
                  <a:cubicBezTo>
                    <a:pt x="45" y="40"/>
                    <a:pt x="46" y="42"/>
                    <a:pt x="45" y="45"/>
                  </a:cubicBezTo>
                  <a:cubicBezTo>
                    <a:pt x="45" y="47"/>
                    <a:pt x="45" y="45"/>
                    <a:pt x="45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7" y="40"/>
                    <a:pt x="45" y="42"/>
                    <a:pt x="46" y="32"/>
                  </a:cubicBezTo>
                  <a:cubicBezTo>
                    <a:pt x="47" y="30"/>
                    <a:pt x="47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1"/>
                    <a:pt x="46" y="6"/>
                    <a:pt x="45" y="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2" y="20"/>
                    <a:pt x="43" y="8"/>
                    <a:pt x="42" y="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2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7" y="15"/>
                  </a:cubicBezTo>
                  <a:cubicBezTo>
                    <a:pt x="37" y="20"/>
                    <a:pt x="37" y="25"/>
                    <a:pt x="38" y="27"/>
                  </a:cubicBezTo>
                  <a:cubicBezTo>
                    <a:pt x="38" y="35"/>
                    <a:pt x="37" y="33"/>
                    <a:pt x="36" y="37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7" y="69"/>
                  </a:cubicBezTo>
                  <a:cubicBezTo>
                    <a:pt x="26" y="85"/>
                    <a:pt x="29" y="63"/>
                    <a:pt x="29" y="73"/>
                  </a:cubicBezTo>
                  <a:cubicBezTo>
                    <a:pt x="29" y="82"/>
                    <a:pt x="28" y="77"/>
                    <a:pt x="27" y="83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97"/>
                    <a:pt x="27" y="87"/>
                    <a:pt x="27" y="93"/>
                  </a:cubicBezTo>
                  <a:cubicBezTo>
                    <a:pt x="26" y="101"/>
                    <a:pt x="27" y="90"/>
                    <a:pt x="25" y="88"/>
                  </a:cubicBezTo>
                  <a:cubicBezTo>
                    <a:pt x="26" y="90"/>
                    <a:pt x="26" y="99"/>
                    <a:pt x="25" y="103"/>
                  </a:cubicBezTo>
                  <a:cubicBezTo>
                    <a:pt x="24" y="102"/>
                    <a:pt x="25" y="92"/>
                    <a:pt x="24" y="99"/>
                  </a:cubicBezTo>
                  <a:cubicBezTo>
                    <a:pt x="24" y="124"/>
                    <a:pt x="21" y="130"/>
                    <a:pt x="20" y="152"/>
                  </a:cubicBezTo>
                  <a:cubicBezTo>
                    <a:pt x="20" y="150"/>
                    <a:pt x="20" y="150"/>
                    <a:pt x="20" y="150"/>
                  </a:cubicBezTo>
                  <a:cubicBezTo>
                    <a:pt x="20" y="153"/>
                    <a:pt x="20" y="155"/>
                    <a:pt x="20" y="157"/>
                  </a:cubicBezTo>
                  <a:cubicBezTo>
                    <a:pt x="19" y="156"/>
                    <a:pt x="19" y="156"/>
                    <a:pt x="19" y="156"/>
                  </a:cubicBezTo>
                  <a:cubicBezTo>
                    <a:pt x="19" y="159"/>
                    <a:pt x="19" y="182"/>
                    <a:pt x="18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8" y="203"/>
                    <a:pt x="18" y="203"/>
                    <a:pt x="18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8" y="206"/>
                    <a:pt x="16" y="221"/>
                    <a:pt x="16" y="234"/>
                  </a:cubicBezTo>
                  <a:cubicBezTo>
                    <a:pt x="15" y="234"/>
                    <a:pt x="15" y="234"/>
                    <a:pt x="15" y="234"/>
                  </a:cubicBezTo>
                  <a:cubicBezTo>
                    <a:pt x="15" y="241"/>
                    <a:pt x="15" y="241"/>
                    <a:pt x="15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4" y="246"/>
                    <a:pt x="15" y="255"/>
                    <a:pt x="14" y="264"/>
                  </a:cubicBezTo>
                  <a:cubicBezTo>
                    <a:pt x="15" y="258"/>
                    <a:pt x="13" y="257"/>
                    <a:pt x="12" y="257"/>
                  </a:cubicBezTo>
                  <a:close/>
                  <a:moveTo>
                    <a:pt x="5" y="569"/>
                  </a:moveTo>
                  <a:cubicBezTo>
                    <a:pt x="5" y="573"/>
                    <a:pt x="5" y="573"/>
                    <a:pt x="5" y="573"/>
                  </a:cubicBezTo>
                  <a:cubicBezTo>
                    <a:pt x="4" y="572"/>
                    <a:pt x="4" y="571"/>
                    <a:pt x="5" y="569"/>
                  </a:cubicBezTo>
                  <a:cubicBezTo>
                    <a:pt x="5" y="564"/>
                    <a:pt x="5" y="564"/>
                    <a:pt x="5" y="564"/>
                  </a:cubicBezTo>
                  <a:cubicBezTo>
                    <a:pt x="6" y="565"/>
                    <a:pt x="5" y="567"/>
                    <a:pt x="5" y="569"/>
                  </a:cubicBezTo>
                  <a:close/>
                  <a:moveTo>
                    <a:pt x="9" y="1065"/>
                  </a:moveTo>
                  <a:cubicBezTo>
                    <a:pt x="9" y="1056"/>
                    <a:pt x="9" y="1056"/>
                    <a:pt x="9" y="1056"/>
                  </a:cubicBezTo>
                  <a:cubicBezTo>
                    <a:pt x="9" y="1058"/>
                    <a:pt x="10" y="1064"/>
                    <a:pt x="9" y="1062"/>
                  </a:cubicBezTo>
                  <a:cubicBezTo>
                    <a:pt x="9" y="1063"/>
                    <a:pt x="9" y="1066"/>
                    <a:pt x="9" y="1065"/>
                  </a:cubicBezTo>
                  <a:close/>
                  <a:moveTo>
                    <a:pt x="16" y="558"/>
                  </a:moveTo>
                  <a:cubicBezTo>
                    <a:pt x="17" y="562"/>
                    <a:pt x="17" y="562"/>
                    <a:pt x="17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6" y="558"/>
                  </a:lnTo>
                  <a:close/>
                  <a:moveTo>
                    <a:pt x="18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8" y="488"/>
                    <a:pt x="18" y="488"/>
                    <a:pt x="18" y="488"/>
                  </a:cubicBezTo>
                  <a:close/>
                  <a:moveTo>
                    <a:pt x="11" y="390"/>
                  </a:moveTo>
                  <a:cubicBezTo>
                    <a:pt x="13" y="395"/>
                    <a:pt x="11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1" y="399"/>
                    <a:pt x="9" y="396"/>
                    <a:pt x="11" y="390"/>
                  </a:cubicBezTo>
                  <a:close/>
                  <a:moveTo>
                    <a:pt x="7" y="552"/>
                  </a:moveTo>
                  <a:cubicBezTo>
                    <a:pt x="6" y="552"/>
                    <a:pt x="6" y="543"/>
                    <a:pt x="5" y="540"/>
                  </a:cubicBezTo>
                  <a:cubicBezTo>
                    <a:pt x="6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5" y="716"/>
                    <a:pt x="5" y="716"/>
                    <a:pt x="5" y="716"/>
                  </a:cubicBezTo>
                  <a:cubicBezTo>
                    <a:pt x="5" y="718"/>
                    <a:pt x="5" y="718"/>
                    <a:pt x="5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6" y="773"/>
                    <a:pt x="7" y="771"/>
                  </a:cubicBezTo>
                  <a:cubicBezTo>
                    <a:pt x="7" y="764"/>
                    <a:pt x="7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2" y="469"/>
                    <a:pt x="14" y="476"/>
                    <a:pt x="12" y="486"/>
                  </a:cubicBezTo>
                  <a:cubicBezTo>
                    <a:pt x="12" y="479"/>
                    <a:pt x="12" y="479"/>
                    <a:pt x="12" y="479"/>
                  </a:cubicBezTo>
                  <a:cubicBezTo>
                    <a:pt x="12" y="481"/>
                    <a:pt x="12" y="481"/>
                    <a:pt x="12" y="481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4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7" y="839"/>
                    <a:pt x="9" y="839"/>
                  </a:cubicBezTo>
                  <a:cubicBezTo>
                    <a:pt x="8" y="840"/>
                    <a:pt x="7" y="827"/>
                    <a:pt x="6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10" y="820"/>
                    <a:pt x="9" y="813"/>
                  </a:cubicBezTo>
                  <a:cubicBezTo>
                    <a:pt x="8" y="814"/>
                    <a:pt x="5" y="811"/>
                    <a:pt x="6" y="801"/>
                  </a:cubicBezTo>
                  <a:cubicBezTo>
                    <a:pt x="8" y="809"/>
                    <a:pt x="9" y="810"/>
                    <a:pt x="10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5" y="894"/>
                    <a:pt x="5" y="894"/>
                    <a:pt x="5" y="894"/>
                  </a:cubicBezTo>
                  <a:cubicBezTo>
                    <a:pt x="4" y="895"/>
                    <a:pt x="4" y="894"/>
                    <a:pt x="4" y="890"/>
                  </a:cubicBezTo>
                  <a:cubicBezTo>
                    <a:pt x="5" y="894"/>
                    <a:pt x="5" y="894"/>
                    <a:pt x="5" y="894"/>
                  </a:cubicBezTo>
                  <a:cubicBezTo>
                    <a:pt x="5" y="893"/>
                    <a:pt x="6" y="889"/>
                    <a:pt x="5" y="898"/>
                  </a:cubicBezTo>
                  <a:close/>
                  <a:moveTo>
                    <a:pt x="5" y="817"/>
                  </a:moveTo>
                  <a:cubicBezTo>
                    <a:pt x="5" y="829"/>
                    <a:pt x="5" y="829"/>
                    <a:pt x="5" y="829"/>
                  </a:cubicBezTo>
                  <a:cubicBezTo>
                    <a:pt x="5" y="826"/>
                    <a:pt x="5" y="818"/>
                    <a:pt x="5" y="817"/>
                  </a:cubicBezTo>
                  <a:close/>
                  <a:moveTo>
                    <a:pt x="6" y="875"/>
                  </a:moveTo>
                  <a:cubicBezTo>
                    <a:pt x="7" y="874"/>
                    <a:pt x="6" y="887"/>
                    <a:pt x="6" y="892"/>
                  </a:cubicBezTo>
                  <a:cubicBezTo>
                    <a:pt x="6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7" y="1155"/>
                    <a:pt x="17" y="1155"/>
                    <a:pt x="17" y="1155"/>
                  </a:cubicBezTo>
                  <a:lnTo>
                    <a:pt x="15" y="1152"/>
                  </a:lnTo>
                  <a:close/>
                  <a:moveTo>
                    <a:pt x="14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4" y="1067"/>
                    <a:pt x="14" y="1067"/>
                    <a:pt x="14" y="1067"/>
                  </a:cubicBezTo>
                  <a:lnTo>
                    <a:pt x="14" y="1073"/>
                  </a:lnTo>
                  <a:close/>
                  <a:moveTo>
                    <a:pt x="12" y="983"/>
                  </a:moveTo>
                  <a:cubicBezTo>
                    <a:pt x="12" y="984"/>
                    <a:pt x="12" y="985"/>
                    <a:pt x="12" y="986"/>
                  </a:cubicBezTo>
                  <a:cubicBezTo>
                    <a:pt x="11" y="992"/>
                    <a:pt x="11" y="1008"/>
                    <a:pt x="11" y="1017"/>
                  </a:cubicBezTo>
                  <a:cubicBezTo>
                    <a:pt x="11" y="1021"/>
                    <a:pt x="9" y="1010"/>
                    <a:pt x="8" y="1007"/>
                  </a:cubicBezTo>
                  <a:cubicBezTo>
                    <a:pt x="13" y="1011"/>
                    <a:pt x="8" y="995"/>
                    <a:pt x="9" y="987"/>
                  </a:cubicBezTo>
                  <a:cubicBezTo>
                    <a:pt x="10" y="989"/>
                    <a:pt x="10" y="994"/>
                    <a:pt x="11" y="995"/>
                  </a:cubicBezTo>
                  <a:cubicBezTo>
                    <a:pt x="11" y="993"/>
                    <a:pt x="11" y="988"/>
                    <a:pt x="11" y="985"/>
                  </a:cubicBezTo>
                  <a:cubicBezTo>
                    <a:pt x="10" y="984"/>
                    <a:pt x="10" y="983"/>
                    <a:pt x="10" y="982"/>
                  </a:cubicBezTo>
                  <a:cubicBezTo>
                    <a:pt x="10" y="983"/>
                    <a:pt x="10" y="984"/>
                    <a:pt x="11" y="985"/>
                  </a:cubicBezTo>
                  <a:cubicBezTo>
                    <a:pt x="11" y="986"/>
                    <a:pt x="11" y="986"/>
                    <a:pt x="12" y="986"/>
                  </a:cubicBezTo>
                  <a:cubicBezTo>
                    <a:pt x="12" y="984"/>
                    <a:pt x="12" y="983"/>
                    <a:pt x="12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10" y="873"/>
                    <a:pt x="9" y="867"/>
                  </a:cubicBezTo>
                  <a:cubicBezTo>
                    <a:pt x="10" y="866"/>
                    <a:pt x="10" y="868"/>
                    <a:pt x="10" y="871"/>
                  </a:cubicBezTo>
                  <a:cubicBezTo>
                    <a:pt x="11" y="871"/>
                    <a:pt x="11" y="873"/>
                    <a:pt x="11" y="876"/>
                  </a:cubicBezTo>
                  <a:cubicBezTo>
                    <a:pt x="11" y="874"/>
                    <a:pt x="11" y="872"/>
                    <a:pt x="10" y="871"/>
                  </a:cubicBezTo>
                  <a:close/>
                  <a:moveTo>
                    <a:pt x="13" y="876"/>
                  </a:moveTo>
                  <a:cubicBezTo>
                    <a:pt x="11" y="861"/>
                    <a:pt x="11" y="861"/>
                    <a:pt x="11" y="861"/>
                  </a:cubicBezTo>
                  <a:cubicBezTo>
                    <a:pt x="12" y="866"/>
                    <a:pt x="12" y="866"/>
                    <a:pt x="12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4" y="868"/>
                    <a:pt x="13" y="876"/>
                  </a:cubicBezTo>
                  <a:close/>
                  <a:moveTo>
                    <a:pt x="12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2" y="853"/>
                    <a:pt x="12" y="853"/>
                    <a:pt x="12" y="853"/>
                  </a:cubicBezTo>
                  <a:cubicBezTo>
                    <a:pt x="12" y="854"/>
                    <a:pt x="12" y="854"/>
                    <a:pt x="12" y="854"/>
                  </a:cubicBezTo>
                  <a:cubicBezTo>
                    <a:pt x="11" y="851"/>
                    <a:pt x="11" y="851"/>
                    <a:pt x="11" y="851"/>
                  </a:cubicBezTo>
                  <a:cubicBezTo>
                    <a:pt x="12" y="853"/>
                    <a:pt x="12" y="853"/>
                    <a:pt x="12" y="853"/>
                  </a:cubicBezTo>
                  <a:lnTo>
                    <a:pt x="12" y="836"/>
                  </a:lnTo>
                  <a:close/>
                  <a:moveTo>
                    <a:pt x="10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1" y="706"/>
                  </a:cubicBezTo>
                  <a:cubicBezTo>
                    <a:pt x="14" y="697"/>
                    <a:pt x="10" y="702"/>
                    <a:pt x="12" y="688"/>
                  </a:cubicBezTo>
                  <a:cubicBezTo>
                    <a:pt x="12" y="705"/>
                    <a:pt x="14" y="698"/>
                    <a:pt x="15" y="698"/>
                  </a:cubicBezTo>
                  <a:cubicBezTo>
                    <a:pt x="13" y="694"/>
                    <a:pt x="15" y="673"/>
                    <a:pt x="11" y="679"/>
                  </a:cubicBezTo>
                  <a:cubicBezTo>
                    <a:pt x="11" y="685"/>
                    <a:pt x="8" y="693"/>
                    <a:pt x="10" y="697"/>
                  </a:cubicBezTo>
                  <a:close/>
                  <a:moveTo>
                    <a:pt x="13" y="591"/>
                  </a:moveTo>
                  <a:cubicBezTo>
                    <a:pt x="13" y="581"/>
                    <a:pt x="13" y="581"/>
                    <a:pt x="13" y="581"/>
                  </a:cubicBezTo>
                  <a:cubicBezTo>
                    <a:pt x="13" y="592"/>
                    <a:pt x="13" y="592"/>
                    <a:pt x="13" y="592"/>
                  </a:cubicBezTo>
                  <a:lnTo>
                    <a:pt x="13" y="591"/>
                  </a:lnTo>
                  <a:close/>
                  <a:moveTo>
                    <a:pt x="24" y="313"/>
                  </a:moveTo>
                  <a:cubicBezTo>
                    <a:pt x="25" y="316"/>
                    <a:pt x="23" y="330"/>
                    <a:pt x="22" y="329"/>
                  </a:cubicBezTo>
                  <a:cubicBezTo>
                    <a:pt x="23" y="328"/>
                    <a:pt x="23" y="320"/>
                    <a:pt x="24" y="313"/>
                  </a:cubicBezTo>
                  <a:close/>
                  <a:moveTo>
                    <a:pt x="28" y="212"/>
                  </a:moveTo>
                  <a:cubicBezTo>
                    <a:pt x="27" y="218"/>
                    <a:pt x="29" y="226"/>
                    <a:pt x="27" y="228"/>
                  </a:cubicBezTo>
                  <a:cubicBezTo>
                    <a:pt x="27" y="216"/>
                    <a:pt x="27" y="216"/>
                    <a:pt x="27" y="216"/>
                  </a:cubicBezTo>
                  <a:cubicBezTo>
                    <a:pt x="28" y="215"/>
                    <a:pt x="27" y="210"/>
                    <a:pt x="28" y="212"/>
                  </a:cubicBezTo>
                  <a:close/>
                  <a:moveTo>
                    <a:pt x="32" y="139"/>
                  </a:moveTo>
                  <a:cubicBezTo>
                    <a:pt x="31" y="135"/>
                    <a:pt x="31" y="135"/>
                    <a:pt x="31" y="135"/>
                  </a:cubicBezTo>
                  <a:cubicBezTo>
                    <a:pt x="31" y="139"/>
                    <a:pt x="31" y="139"/>
                    <a:pt x="31" y="139"/>
                  </a:cubicBezTo>
                  <a:lnTo>
                    <a:pt x="32" y="139"/>
                  </a:lnTo>
                  <a:close/>
                  <a:moveTo>
                    <a:pt x="34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4" y="152"/>
                  </a:lnTo>
                  <a:close/>
                  <a:moveTo>
                    <a:pt x="37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9" y="74"/>
                    <a:pt x="39" y="74"/>
                    <a:pt x="39" y="74"/>
                  </a:cubicBezTo>
                  <a:lnTo>
                    <a:pt x="37" y="74"/>
                  </a:lnTo>
                  <a:close/>
                  <a:moveTo>
                    <a:pt x="35" y="79"/>
                  </a:moveTo>
                  <a:cubicBezTo>
                    <a:pt x="35" y="81"/>
                    <a:pt x="36" y="82"/>
                    <a:pt x="36" y="82"/>
                  </a:cubicBezTo>
                  <a:cubicBezTo>
                    <a:pt x="36" y="85"/>
                    <a:pt x="36" y="89"/>
                    <a:pt x="36" y="93"/>
                  </a:cubicBezTo>
                  <a:cubicBezTo>
                    <a:pt x="35" y="92"/>
                    <a:pt x="36" y="89"/>
                    <a:pt x="35" y="87"/>
                  </a:cubicBezTo>
                  <a:cubicBezTo>
                    <a:pt x="35" y="89"/>
                    <a:pt x="34" y="92"/>
                    <a:pt x="35" y="96"/>
                  </a:cubicBezTo>
                  <a:cubicBezTo>
                    <a:pt x="36" y="91"/>
                    <a:pt x="36" y="95"/>
                    <a:pt x="38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6" y="80"/>
                    <a:pt x="36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3" y="119"/>
                    <a:pt x="33" y="118"/>
                    <a:pt x="33" y="118"/>
                  </a:cubicBezTo>
                  <a:cubicBezTo>
                    <a:pt x="34" y="111"/>
                    <a:pt x="35" y="103"/>
                    <a:pt x="36" y="111"/>
                  </a:cubicBezTo>
                  <a:cubicBezTo>
                    <a:pt x="36" y="118"/>
                    <a:pt x="36" y="118"/>
                    <a:pt x="36" y="118"/>
                  </a:cubicBezTo>
                  <a:cubicBezTo>
                    <a:pt x="36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5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3" y="125"/>
                    <a:pt x="33" y="126"/>
                    <a:pt x="32" y="128"/>
                  </a:cubicBezTo>
                  <a:cubicBezTo>
                    <a:pt x="32" y="127"/>
                    <a:pt x="32" y="127"/>
                    <a:pt x="32" y="127"/>
                  </a:cubicBezTo>
                  <a:cubicBezTo>
                    <a:pt x="32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4" y="73"/>
                    <a:pt x="33" y="74"/>
                    <a:pt x="33" y="72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4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4" y="288"/>
                    <a:pt x="23" y="299"/>
                    <a:pt x="24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3" y="297"/>
                    <a:pt x="22" y="291"/>
                    <a:pt x="21" y="293"/>
                  </a:cubicBezTo>
                  <a:cubicBezTo>
                    <a:pt x="22" y="289"/>
                    <a:pt x="22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3" y="571"/>
                    <a:pt x="14" y="557"/>
                    <a:pt x="12" y="555"/>
                  </a:cubicBezTo>
                  <a:cubicBezTo>
                    <a:pt x="15" y="550"/>
                    <a:pt x="14" y="567"/>
                    <a:pt x="13" y="574"/>
                  </a:cubicBezTo>
                  <a:close/>
                  <a:moveTo>
                    <a:pt x="11" y="576"/>
                  </a:moveTo>
                  <a:cubicBezTo>
                    <a:pt x="11" y="580"/>
                    <a:pt x="11" y="580"/>
                    <a:pt x="11" y="580"/>
                  </a:cubicBezTo>
                  <a:cubicBezTo>
                    <a:pt x="11" y="584"/>
                    <a:pt x="13" y="584"/>
                    <a:pt x="12" y="591"/>
                  </a:cubicBezTo>
                  <a:cubicBezTo>
                    <a:pt x="11" y="589"/>
                    <a:pt x="12" y="586"/>
                    <a:pt x="12" y="584"/>
                  </a:cubicBezTo>
                  <a:cubicBezTo>
                    <a:pt x="11" y="585"/>
                    <a:pt x="11" y="584"/>
                    <a:pt x="11" y="580"/>
                  </a:cubicBezTo>
                  <a:cubicBezTo>
                    <a:pt x="11" y="579"/>
                    <a:pt x="11" y="578"/>
                    <a:pt x="11" y="576"/>
                  </a:cubicBezTo>
                  <a:close/>
                  <a:moveTo>
                    <a:pt x="14" y="413"/>
                  </a:moveTo>
                  <a:cubicBezTo>
                    <a:pt x="14" y="421"/>
                    <a:pt x="14" y="421"/>
                    <a:pt x="14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6" y="340"/>
                    <a:pt x="16" y="340"/>
                    <a:pt x="16" y="340"/>
                  </a:cubicBezTo>
                  <a:cubicBezTo>
                    <a:pt x="16" y="340"/>
                    <a:pt x="17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8" y="329"/>
                    <a:pt x="16" y="329"/>
                  </a:cubicBezTo>
                  <a:cubicBezTo>
                    <a:pt x="17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2" y="175"/>
                  </a:moveTo>
                  <a:cubicBezTo>
                    <a:pt x="22" y="179"/>
                    <a:pt x="22" y="180"/>
                    <a:pt x="21" y="185"/>
                  </a:cubicBezTo>
                  <a:cubicBezTo>
                    <a:pt x="21" y="182"/>
                    <a:pt x="21" y="177"/>
                    <a:pt x="22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3" y="384"/>
                    <a:pt x="14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4" y="383"/>
                    <a:pt x="16" y="381"/>
                    <a:pt x="15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4" y="376"/>
                    <a:pt x="13" y="386"/>
                  </a:cubicBezTo>
                  <a:cubicBezTo>
                    <a:pt x="12" y="389"/>
                    <a:pt x="12" y="379"/>
                    <a:pt x="12" y="375"/>
                  </a:cubicBezTo>
                  <a:close/>
                  <a:moveTo>
                    <a:pt x="20" y="163"/>
                  </a:moveTo>
                  <a:cubicBezTo>
                    <a:pt x="20" y="169"/>
                    <a:pt x="22" y="167"/>
                    <a:pt x="21" y="176"/>
                  </a:cubicBezTo>
                  <a:cubicBezTo>
                    <a:pt x="21" y="170"/>
                    <a:pt x="19" y="170"/>
                    <a:pt x="20" y="163"/>
                  </a:cubicBezTo>
                  <a:close/>
                  <a:moveTo>
                    <a:pt x="11" y="319"/>
                  </a:moveTo>
                  <a:cubicBezTo>
                    <a:pt x="11" y="319"/>
                    <a:pt x="11" y="319"/>
                    <a:pt x="11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2" y="326"/>
                    <a:pt x="12" y="326"/>
                    <a:pt x="12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4" y="163"/>
                    <a:pt x="34" y="162"/>
                    <a:pt x="34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8" y="604"/>
                    <a:pt x="18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9" y="621"/>
                  </a:moveTo>
                  <a:cubicBezTo>
                    <a:pt x="19" y="622"/>
                    <a:pt x="19" y="622"/>
                    <a:pt x="19" y="622"/>
                  </a:cubicBezTo>
                  <a:cubicBezTo>
                    <a:pt x="19" y="622"/>
                    <a:pt x="19" y="622"/>
                    <a:pt x="19" y="622"/>
                  </a:cubicBezTo>
                  <a:lnTo>
                    <a:pt x="19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5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6" y="1242"/>
                    <a:pt x="25" y="1238"/>
                  </a:cubicBezTo>
                  <a:cubicBezTo>
                    <a:pt x="26" y="1241"/>
                    <a:pt x="25" y="1244"/>
                    <a:pt x="26" y="1251"/>
                  </a:cubicBezTo>
                  <a:close/>
                  <a:moveTo>
                    <a:pt x="20" y="1164"/>
                  </a:moveTo>
                  <a:cubicBezTo>
                    <a:pt x="21" y="1168"/>
                    <a:pt x="21" y="1176"/>
                    <a:pt x="21" y="1176"/>
                  </a:cubicBezTo>
                  <a:cubicBezTo>
                    <a:pt x="21" y="1159"/>
                    <a:pt x="23" y="1179"/>
                    <a:pt x="24" y="1180"/>
                  </a:cubicBezTo>
                  <a:cubicBezTo>
                    <a:pt x="23" y="1170"/>
                    <a:pt x="22" y="1170"/>
                    <a:pt x="20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9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6" y="1133"/>
                    <a:pt x="18" y="1138"/>
                    <a:pt x="18" y="1143"/>
                  </a:cubicBezTo>
                  <a:cubicBezTo>
                    <a:pt x="18" y="1139"/>
                    <a:pt x="18" y="1135"/>
                    <a:pt x="19" y="1137"/>
                  </a:cubicBezTo>
                  <a:close/>
                  <a:moveTo>
                    <a:pt x="18" y="963"/>
                  </a:moveTo>
                  <a:cubicBezTo>
                    <a:pt x="18" y="965"/>
                    <a:pt x="18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8" y="955"/>
                    <a:pt x="18" y="961"/>
                    <a:pt x="18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6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5" y="933"/>
                  </a:moveTo>
                  <a:cubicBezTo>
                    <a:pt x="5" y="935"/>
                    <a:pt x="5" y="935"/>
                    <a:pt x="5" y="935"/>
                  </a:cubicBezTo>
                  <a:cubicBezTo>
                    <a:pt x="5" y="933"/>
                    <a:pt x="5" y="933"/>
                    <a:pt x="5" y="933"/>
                  </a:cubicBezTo>
                  <a:close/>
                  <a:moveTo>
                    <a:pt x="16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6" y="891"/>
                    <a:pt x="16" y="892"/>
                  </a:cubicBezTo>
                  <a:close/>
                  <a:moveTo>
                    <a:pt x="17" y="864"/>
                  </a:moveTo>
                  <a:cubicBezTo>
                    <a:pt x="18" y="868"/>
                    <a:pt x="18" y="868"/>
                    <a:pt x="18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6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6" y="818"/>
                    <a:pt x="16" y="818"/>
                    <a:pt x="16" y="818"/>
                  </a:cubicBezTo>
                  <a:lnTo>
                    <a:pt x="16" y="829"/>
                  </a:lnTo>
                  <a:close/>
                  <a:moveTo>
                    <a:pt x="20" y="453"/>
                  </a:moveTo>
                  <a:cubicBezTo>
                    <a:pt x="19" y="451"/>
                    <a:pt x="19" y="466"/>
                    <a:pt x="18" y="471"/>
                  </a:cubicBezTo>
                  <a:cubicBezTo>
                    <a:pt x="21" y="468"/>
                    <a:pt x="18" y="459"/>
                    <a:pt x="20" y="453"/>
                  </a:cubicBezTo>
                  <a:close/>
                  <a:moveTo>
                    <a:pt x="32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3" y="182"/>
                    <a:pt x="32" y="190"/>
                    <a:pt x="32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4"/>
            <p:cNvSpPr>
              <a:spLocks noEditPoints="1"/>
            </p:cNvSpPr>
            <p:nvPr/>
          </p:nvSpPr>
          <p:spPr bwMode="auto">
            <a:xfrm>
              <a:off x="5360987" y="1758950"/>
              <a:ext cx="136525" cy="3848100"/>
            </a:xfrm>
            <a:custGeom>
              <a:avLst/>
              <a:gdLst>
                <a:gd name="T0" fmla="*/ 27 w 47"/>
                <a:gd name="T1" fmla="*/ 1299 h 1322"/>
                <a:gd name="T2" fmla="*/ 13 w 47"/>
                <a:gd name="T3" fmla="*/ 720 h 1322"/>
                <a:gd name="T4" fmla="*/ 3 w 47"/>
                <a:gd name="T5" fmla="*/ 606 h 1322"/>
                <a:gd name="T6" fmla="*/ 15 w 47"/>
                <a:gd name="T7" fmla="*/ 789 h 1322"/>
                <a:gd name="T8" fmla="*/ 3 w 47"/>
                <a:gd name="T9" fmla="*/ 744 h 1322"/>
                <a:gd name="T10" fmla="*/ 41 w 47"/>
                <a:gd name="T11" fmla="*/ 9 h 1322"/>
                <a:gd name="T12" fmla="*/ 11 w 47"/>
                <a:gd name="T13" fmla="*/ 292 h 1322"/>
                <a:gd name="T14" fmla="*/ 6 w 47"/>
                <a:gd name="T15" fmla="*/ 500 h 1322"/>
                <a:gd name="T16" fmla="*/ 4 w 47"/>
                <a:gd name="T17" fmla="*/ 605 h 1322"/>
                <a:gd name="T18" fmla="*/ 1 w 47"/>
                <a:gd name="T19" fmla="*/ 666 h 1322"/>
                <a:gd name="T20" fmla="*/ 2 w 47"/>
                <a:gd name="T21" fmla="*/ 780 h 1322"/>
                <a:gd name="T22" fmla="*/ 5 w 47"/>
                <a:gd name="T23" fmla="*/ 940 h 1322"/>
                <a:gd name="T24" fmla="*/ 11 w 47"/>
                <a:gd name="T25" fmla="*/ 1102 h 1322"/>
                <a:gd name="T26" fmla="*/ 20 w 47"/>
                <a:gd name="T27" fmla="*/ 1233 h 1322"/>
                <a:gd name="T28" fmla="*/ 21 w 47"/>
                <a:gd name="T29" fmla="*/ 1223 h 1322"/>
                <a:gd name="T30" fmla="*/ 15 w 47"/>
                <a:gd name="T31" fmla="*/ 1116 h 1322"/>
                <a:gd name="T32" fmla="*/ 17 w 47"/>
                <a:gd name="T33" fmla="*/ 1037 h 1322"/>
                <a:gd name="T34" fmla="*/ 16 w 47"/>
                <a:gd name="T35" fmla="*/ 993 h 1322"/>
                <a:gd name="T36" fmla="*/ 16 w 47"/>
                <a:gd name="T37" fmla="*/ 880 h 1322"/>
                <a:gd name="T38" fmla="*/ 14 w 47"/>
                <a:gd name="T39" fmla="*/ 812 h 1322"/>
                <a:gd name="T40" fmla="*/ 16 w 47"/>
                <a:gd name="T41" fmla="*/ 745 h 1322"/>
                <a:gd name="T42" fmla="*/ 18 w 47"/>
                <a:gd name="T43" fmla="*/ 692 h 1322"/>
                <a:gd name="T44" fmla="*/ 13 w 47"/>
                <a:gd name="T45" fmla="*/ 659 h 1322"/>
                <a:gd name="T46" fmla="*/ 21 w 47"/>
                <a:gd name="T47" fmla="*/ 576 h 1322"/>
                <a:gd name="T48" fmla="*/ 18 w 47"/>
                <a:gd name="T49" fmla="*/ 455 h 1322"/>
                <a:gd name="T50" fmla="*/ 25 w 47"/>
                <a:gd name="T51" fmla="*/ 345 h 1322"/>
                <a:gd name="T52" fmla="*/ 29 w 47"/>
                <a:gd name="T53" fmla="*/ 265 h 1322"/>
                <a:gd name="T54" fmla="*/ 31 w 47"/>
                <a:gd name="T55" fmla="*/ 152 h 1322"/>
                <a:gd name="T56" fmla="*/ 41 w 47"/>
                <a:gd name="T57" fmla="*/ 85 h 1322"/>
                <a:gd name="T58" fmla="*/ 47 w 47"/>
                <a:gd name="T59" fmla="*/ 2 h 1322"/>
                <a:gd name="T60" fmla="*/ 36 w 47"/>
                <a:gd name="T61" fmla="*/ 37 h 1322"/>
                <a:gd name="T62" fmla="*/ 25 w 47"/>
                <a:gd name="T63" fmla="*/ 103 h 1322"/>
                <a:gd name="T64" fmla="*/ 16 w 47"/>
                <a:gd name="T65" fmla="*/ 201 h 1322"/>
                <a:gd name="T66" fmla="*/ 4 w 47"/>
                <a:gd name="T67" fmla="*/ 569 h 1322"/>
                <a:gd name="T68" fmla="*/ 15 w 47"/>
                <a:gd name="T69" fmla="*/ 565 h 1322"/>
                <a:gd name="T70" fmla="*/ 11 w 47"/>
                <a:gd name="T71" fmla="*/ 404 h 1322"/>
                <a:gd name="T72" fmla="*/ 4 w 47"/>
                <a:gd name="T73" fmla="*/ 716 h 1322"/>
                <a:gd name="T74" fmla="*/ 12 w 47"/>
                <a:gd name="T75" fmla="*/ 479 h 1322"/>
                <a:gd name="T76" fmla="*/ 8 w 47"/>
                <a:gd name="T77" fmla="*/ 813 h 1322"/>
                <a:gd name="T78" fmla="*/ 5 w 47"/>
                <a:gd name="T79" fmla="*/ 898 h 1322"/>
                <a:gd name="T80" fmla="*/ 6 w 47"/>
                <a:gd name="T81" fmla="*/ 892 h 1322"/>
                <a:gd name="T82" fmla="*/ 13 w 47"/>
                <a:gd name="T83" fmla="*/ 1073 h 1322"/>
                <a:gd name="T84" fmla="*/ 10 w 47"/>
                <a:gd name="T85" fmla="*/ 985 h 1322"/>
                <a:gd name="T86" fmla="*/ 11 w 47"/>
                <a:gd name="T87" fmla="*/ 861 h 1322"/>
                <a:gd name="T88" fmla="*/ 12 w 47"/>
                <a:gd name="T89" fmla="*/ 853 h 1322"/>
                <a:gd name="T90" fmla="*/ 13 w 47"/>
                <a:gd name="T91" fmla="*/ 591 h 1322"/>
                <a:gd name="T92" fmla="*/ 26 w 47"/>
                <a:gd name="T93" fmla="*/ 216 h 1322"/>
                <a:gd name="T94" fmla="*/ 36 w 47"/>
                <a:gd name="T95" fmla="*/ 74 h 1322"/>
                <a:gd name="T96" fmla="*/ 37 w 47"/>
                <a:gd name="T97" fmla="*/ 94 h 1322"/>
                <a:gd name="T98" fmla="*/ 33 w 47"/>
                <a:gd name="T99" fmla="*/ 118 h 1322"/>
                <a:gd name="T100" fmla="*/ 34 w 47"/>
                <a:gd name="T101" fmla="*/ 73 h 1322"/>
                <a:gd name="T102" fmla="*/ 11 w 47"/>
                <a:gd name="T103" fmla="*/ 576 h 1322"/>
                <a:gd name="T104" fmla="*/ 14 w 47"/>
                <a:gd name="T105" fmla="*/ 413 h 1322"/>
                <a:gd name="T106" fmla="*/ 15 w 47"/>
                <a:gd name="T107" fmla="*/ 335 h 1322"/>
                <a:gd name="T108" fmla="*/ 12 w 47"/>
                <a:gd name="T109" fmla="*/ 386 h 1322"/>
                <a:gd name="T110" fmla="*/ 11 w 47"/>
                <a:gd name="T111" fmla="*/ 319 h 1322"/>
                <a:gd name="T112" fmla="*/ 19 w 47"/>
                <a:gd name="T113" fmla="*/ 622 h 1322"/>
                <a:gd name="T114" fmla="*/ 25 w 47"/>
                <a:gd name="T115" fmla="*/ 1238 h 1322"/>
                <a:gd name="T116" fmla="*/ 18 w 47"/>
                <a:gd name="T117" fmla="*/ 1137 h 1322"/>
                <a:gd name="T118" fmla="*/ 15 w 47"/>
                <a:gd name="T119" fmla="*/ 921 h 1322"/>
                <a:gd name="T120" fmla="*/ 16 w 47"/>
                <a:gd name="T121" fmla="*/ 892 h 1322"/>
                <a:gd name="T122" fmla="*/ 20 w 47"/>
                <a:gd name="T123" fmla="*/ 453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" h="1322">
                  <a:moveTo>
                    <a:pt x="29" y="1292"/>
                  </a:moveTo>
                  <a:cubicBezTo>
                    <a:pt x="28" y="1289"/>
                    <a:pt x="28" y="1289"/>
                    <a:pt x="28" y="1289"/>
                  </a:cubicBezTo>
                  <a:cubicBezTo>
                    <a:pt x="29" y="1288"/>
                    <a:pt x="29" y="1290"/>
                    <a:pt x="29" y="1292"/>
                  </a:cubicBezTo>
                  <a:close/>
                  <a:moveTo>
                    <a:pt x="33" y="1322"/>
                  </a:moveTo>
                  <a:cubicBezTo>
                    <a:pt x="33" y="1322"/>
                    <a:pt x="33" y="1322"/>
                    <a:pt x="33" y="1322"/>
                  </a:cubicBezTo>
                  <a:cubicBezTo>
                    <a:pt x="32" y="1314"/>
                    <a:pt x="30" y="1300"/>
                    <a:pt x="29" y="1292"/>
                  </a:cubicBezTo>
                  <a:cubicBezTo>
                    <a:pt x="29" y="1299"/>
                    <a:pt x="30" y="1320"/>
                    <a:pt x="33" y="1322"/>
                  </a:cubicBezTo>
                  <a:close/>
                  <a:moveTo>
                    <a:pt x="25" y="1288"/>
                  </a:moveTo>
                  <a:cubicBezTo>
                    <a:pt x="27" y="1299"/>
                    <a:pt x="27" y="1299"/>
                    <a:pt x="27" y="1299"/>
                  </a:cubicBezTo>
                  <a:cubicBezTo>
                    <a:pt x="26" y="1293"/>
                    <a:pt x="26" y="1294"/>
                    <a:pt x="25" y="1288"/>
                  </a:cubicBezTo>
                  <a:close/>
                  <a:moveTo>
                    <a:pt x="27" y="1292"/>
                  </a:moveTo>
                  <a:cubicBezTo>
                    <a:pt x="28" y="1291"/>
                    <a:pt x="28" y="1291"/>
                    <a:pt x="28" y="1291"/>
                  </a:cubicBezTo>
                  <a:cubicBezTo>
                    <a:pt x="27" y="1286"/>
                    <a:pt x="27" y="1286"/>
                    <a:pt x="27" y="1286"/>
                  </a:cubicBezTo>
                  <a:lnTo>
                    <a:pt x="27" y="1292"/>
                  </a:lnTo>
                  <a:close/>
                  <a:moveTo>
                    <a:pt x="16" y="745"/>
                  </a:moveTo>
                  <a:cubicBezTo>
                    <a:pt x="17" y="746"/>
                    <a:pt x="17" y="747"/>
                    <a:pt x="18" y="746"/>
                  </a:cubicBezTo>
                  <a:lnTo>
                    <a:pt x="16" y="745"/>
                  </a:lnTo>
                  <a:close/>
                  <a:moveTo>
                    <a:pt x="13" y="720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7"/>
                    <a:pt x="13" y="718"/>
                    <a:pt x="13" y="720"/>
                  </a:cubicBezTo>
                  <a:close/>
                  <a:moveTo>
                    <a:pt x="16" y="768"/>
                  </a:moveTo>
                  <a:cubicBezTo>
                    <a:pt x="16" y="763"/>
                    <a:pt x="16" y="763"/>
                    <a:pt x="16" y="763"/>
                  </a:cubicBezTo>
                  <a:cubicBezTo>
                    <a:pt x="16" y="765"/>
                    <a:pt x="16" y="766"/>
                    <a:pt x="16" y="768"/>
                  </a:cubicBezTo>
                  <a:close/>
                  <a:moveTo>
                    <a:pt x="16" y="1043"/>
                  </a:moveTo>
                  <a:cubicBezTo>
                    <a:pt x="18" y="1054"/>
                    <a:pt x="18" y="1054"/>
                    <a:pt x="18" y="1054"/>
                  </a:cubicBezTo>
                  <a:cubicBezTo>
                    <a:pt x="18" y="1046"/>
                    <a:pt x="17" y="1045"/>
                    <a:pt x="16" y="1043"/>
                  </a:cubicBezTo>
                  <a:close/>
                  <a:moveTo>
                    <a:pt x="3" y="606"/>
                  </a:moveTo>
                  <a:cubicBezTo>
                    <a:pt x="4" y="605"/>
                    <a:pt x="4" y="605"/>
                    <a:pt x="4" y="605"/>
                  </a:cubicBezTo>
                  <a:cubicBezTo>
                    <a:pt x="4" y="604"/>
                    <a:pt x="3" y="603"/>
                    <a:pt x="3" y="606"/>
                  </a:cubicBezTo>
                  <a:close/>
                  <a:moveTo>
                    <a:pt x="3" y="714"/>
                  </a:moveTo>
                  <a:cubicBezTo>
                    <a:pt x="3" y="714"/>
                    <a:pt x="3" y="714"/>
                    <a:pt x="3" y="714"/>
                  </a:cubicBezTo>
                  <a:cubicBezTo>
                    <a:pt x="3" y="712"/>
                    <a:pt x="3" y="712"/>
                    <a:pt x="3" y="712"/>
                  </a:cubicBezTo>
                  <a:lnTo>
                    <a:pt x="3" y="714"/>
                  </a:lnTo>
                  <a:close/>
                  <a:moveTo>
                    <a:pt x="15" y="785"/>
                  </a:moveTo>
                  <a:cubicBezTo>
                    <a:pt x="15" y="785"/>
                    <a:pt x="15" y="785"/>
                    <a:pt x="15" y="785"/>
                  </a:cubicBezTo>
                  <a:cubicBezTo>
                    <a:pt x="15" y="789"/>
                    <a:pt x="15" y="789"/>
                    <a:pt x="15" y="789"/>
                  </a:cubicBezTo>
                  <a:cubicBezTo>
                    <a:pt x="15" y="787"/>
                    <a:pt x="15" y="786"/>
                    <a:pt x="15" y="785"/>
                  </a:cubicBezTo>
                  <a:close/>
                  <a:moveTo>
                    <a:pt x="3" y="571"/>
                  </a:moveTo>
                  <a:cubicBezTo>
                    <a:pt x="3" y="570"/>
                    <a:pt x="2" y="568"/>
                    <a:pt x="2" y="567"/>
                  </a:cubicBezTo>
                  <a:cubicBezTo>
                    <a:pt x="2" y="570"/>
                    <a:pt x="3" y="572"/>
                    <a:pt x="3" y="571"/>
                  </a:cubicBezTo>
                  <a:close/>
                  <a:moveTo>
                    <a:pt x="13" y="715"/>
                  </a:moveTo>
                  <a:cubicBezTo>
                    <a:pt x="13" y="715"/>
                    <a:pt x="13" y="715"/>
                    <a:pt x="13" y="715"/>
                  </a:cubicBezTo>
                  <a:cubicBezTo>
                    <a:pt x="13" y="715"/>
                    <a:pt x="13" y="715"/>
                    <a:pt x="13" y="715"/>
                  </a:cubicBezTo>
                  <a:close/>
                  <a:moveTo>
                    <a:pt x="3" y="750"/>
                  </a:moveTo>
                  <a:cubicBezTo>
                    <a:pt x="3" y="744"/>
                    <a:pt x="3" y="744"/>
                    <a:pt x="3" y="744"/>
                  </a:cubicBezTo>
                  <a:cubicBezTo>
                    <a:pt x="2" y="747"/>
                    <a:pt x="3" y="749"/>
                    <a:pt x="3" y="750"/>
                  </a:cubicBezTo>
                  <a:close/>
                  <a:moveTo>
                    <a:pt x="16" y="1043"/>
                  </a:moveTo>
                  <a:cubicBezTo>
                    <a:pt x="16" y="1039"/>
                    <a:pt x="16" y="1039"/>
                    <a:pt x="16" y="1039"/>
                  </a:cubicBezTo>
                  <a:cubicBezTo>
                    <a:pt x="16" y="1041"/>
                    <a:pt x="16" y="1042"/>
                    <a:pt x="16" y="1043"/>
                  </a:cubicBezTo>
                  <a:close/>
                  <a:moveTo>
                    <a:pt x="27" y="1261"/>
                  </a:moveTo>
                  <a:cubicBezTo>
                    <a:pt x="27" y="1257"/>
                    <a:pt x="26" y="1256"/>
                    <a:pt x="26" y="1256"/>
                  </a:cubicBezTo>
                  <a:cubicBezTo>
                    <a:pt x="26" y="1258"/>
                    <a:pt x="27" y="1259"/>
                    <a:pt x="27" y="1261"/>
                  </a:cubicBezTo>
                  <a:close/>
                  <a:moveTo>
                    <a:pt x="41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10"/>
                    <a:pt x="41" y="10"/>
                  </a:cubicBezTo>
                  <a:close/>
                  <a:moveTo>
                    <a:pt x="35" y="143"/>
                  </a:moveTo>
                  <a:cubicBezTo>
                    <a:pt x="35" y="143"/>
                    <a:pt x="35" y="144"/>
                    <a:pt x="36" y="144"/>
                  </a:cubicBezTo>
                  <a:cubicBezTo>
                    <a:pt x="36" y="143"/>
                    <a:pt x="36" y="143"/>
                    <a:pt x="35" y="143"/>
                  </a:cubicBezTo>
                  <a:close/>
                  <a:moveTo>
                    <a:pt x="12" y="257"/>
                  </a:moveTo>
                  <a:cubicBezTo>
                    <a:pt x="13" y="280"/>
                    <a:pt x="13" y="280"/>
                    <a:pt x="13" y="280"/>
                  </a:cubicBezTo>
                  <a:cubicBezTo>
                    <a:pt x="12" y="281"/>
                    <a:pt x="11" y="291"/>
                    <a:pt x="11" y="284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1" y="292"/>
                    <a:pt x="11" y="292"/>
                    <a:pt x="11" y="292"/>
                  </a:cubicBezTo>
                  <a:cubicBezTo>
                    <a:pt x="8" y="327"/>
                    <a:pt x="13" y="358"/>
                    <a:pt x="8" y="394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9" y="414"/>
                    <a:pt x="9" y="414"/>
                    <a:pt x="9" y="414"/>
                  </a:cubicBezTo>
                  <a:cubicBezTo>
                    <a:pt x="8" y="418"/>
                    <a:pt x="7" y="419"/>
                    <a:pt x="6" y="425"/>
                  </a:cubicBezTo>
                  <a:cubicBezTo>
                    <a:pt x="8" y="422"/>
                    <a:pt x="6" y="437"/>
                    <a:pt x="7" y="441"/>
                  </a:cubicBezTo>
                  <a:cubicBezTo>
                    <a:pt x="6" y="446"/>
                    <a:pt x="6" y="441"/>
                    <a:pt x="5" y="439"/>
                  </a:cubicBezTo>
                  <a:cubicBezTo>
                    <a:pt x="3" y="459"/>
                    <a:pt x="5" y="475"/>
                    <a:pt x="4" y="497"/>
                  </a:cubicBezTo>
                  <a:cubicBezTo>
                    <a:pt x="6" y="476"/>
                    <a:pt x="6" y="475"/>
                    <a:pt x="7" y="461"/>
                  </a:cubicBezTo>
                  <a:cubicBezTo>
                    <a:pt x="8" y="478"/>
                    <a:pt x="6" y="481"/>
                    <a:pt x="6" y="500"/>
                  </a:cubicBezTo>
                  <a:cubicBezTo>
                    <a:pt x="5" y="491"/>
                    <a:pt x="5" y="491"/>
                    <a:pt x="5" y="491"/>
                  </a:cubicBezTo>
                  <a:cubicBezTo>
                    <a:pt x="3" y="501"/>
                    <a:pt x="6" y="520"/>
                    <a:pt x="3" y="523"/>
                  </a:cubicBezTo>
                  <a:cubicBezTo>
                    <a:pt x="3" y="534"/>
                    <a:pt x="6" y="544"/>
                    <a:pt x="5" y="558"/>
                  </a:cubicBezTo>
                  <a:cubicBezTo>
                    <a:pt x="3" y="552"/>
                    <a:pt x="3" y="552"/>
                    <a:pt x="3" y="552"/>
                  </a:cubicBezTo>
                  <a:cubicBezTo>
                    <a:pt x="2" y="564"/>
                    <a:pt x="2" y="564"/>
                    <a:pt x="2" y="564"/>
                  </a:cubicBezTo>
                  <a:cubicBezTo>
                    <a:pt x="4" y="565"/>
                    <a:pt x="4" y="565"/>
                    <a:pt x="4" y="565"/>
                  </a:cubicBezTo>
                  <a:cubicBezTo>
                    <a:pt x="4" y="569"/>
                    <a:pt x="4" y="571"/>
                    <a:pt x="3" y="571"/>
                  </a:cubicBezTo>
                  <a:cubicBezTo>
                    <a:pt x="5" y="580"/>
                    <a:pt x="4" y="592"/>
                    <a:pt x="5" y="604"/>
                  </a:cubicBezTo>
                  <a:cubicBezTo>
                    <a:pt x="4" y="605"/>
                    <a:pt x="4" y="605"/>
                    <a:pt x="4" y="605"/>
                  </a:cubicBezTo>
                  <a:cubicBezTo>
                    <a:pt x="4" y="606"/>
                    <a:pt x="4" y="607"/>
                    <a:pt x="4" y="608"/>
                  </a:cubicBezTo>
                  <a:cubicBezTo>
                    <a:pt x="3" y="610"/>
                    <a:pt x="3" y="619"/>
                    <a:pt x="2" y="620"/>
                  </a:cubicBezTo>
                  <a:cubicBezTo>
                    <a:pt x="2" y="616"/>
                    <a:pt x="1" y="607"/>
                    <a:pt x="2" y="608"/>
                  </a:cubicBezTo>
                  <a:cubicBezTo>
                    <a:pt x="1" y="598"/>
                    <a:pt x="1" y="620"/>
                    <a:pt x="1" y="626"/>
                  </a:cubicBezTo>
                  <a:cubicBezTo>
                    <a:pt x="2" y="619"/>
                    <a:pt x="2" y="628"/>
                    <a:pt x="2" y="632"/>
                  </a:cubicBezTo>
                  <a:cubicBezTo>
                    <a:pt x="2" y="632"/>
                    <a:pt x="2" y="631"/>
                    <a:pt x="1" y="631"/>
                  </a:cubicBezTo>
                  <a:cubicBezTo>
                    <a:pt x="0" y="642"/>
                    <a:pt x="4" y="646"/>
                    <a:pt x="1" y="654"/>
                  </a:cubicBezTo>
                  <a:cubicBezTo>
                    <a:pt x="3" y="656"/>
                    <a:pt x="3" y="656"/>
                    <a:pt x="3" y="656"/>
                  </a:cubicBezTo>
                  <a:cubicBezTo>
                    <a:pt x="1" y="666"/>
                    <a:pt x="1" y="666"/>
                    <a:pt x="1" y="666"/>
                  </a:cubicBezTo>
                  <a:cubicBezTo>
                    <a:pt x="5" y="667"/>
                    <a:pt x="2" y="679"/>
                    <a:pt x="5" y="681"/>
                  </a:cubicBezTo>
                  <a:cubicBezTo>
                    <a:pt x="4" y="691"/>
                    <a:pt x="3" y="679"/>
                    <a:pt x="3" y="683"/>
                  </a:cubicBezTo>
                  <a:cubicBezTo>
                    <a:pt x="2" y="693"/>
                    <a:pt x="5" y="710"/>
                    <a:pt x="3" y="714"/>
                  </a:cubicBezTo>
                  <a:cubicBezTo>
                    <a:pt x="4" y="722"/>
                    <a:pt x="4" y="732"/>
                    <a:pt x="4" y="739"/>
                  </a:cubicBezTo>
                  <a:cubicBezTo>
                    <a:pt x="3" y="739"/>
                    <a:pt x="3" y="739"/>
                    <a:pt x="3" y="739"/>
                  </a:cubicBezTo>
                  <a:cubicBezTo>
                    <a:pt x="3" y="743"/>
                    <a:pt x="4" y="748"/>
                    <a:pt x="3" y="751"/>
                  </a:cubicBezTo>
                  <a:cubicBezTo>
                    <a:pt x="3" y="751"/>
                    <a:pt x="3" y="751"/>
                    <a:pt x="3" y="750"/>
                  </a:cubicBezTo>
                  <a:cubicBezTo>
                    <a:pt x="4" y="764"/>
                    <a:pt x="4" y="776"/>
                    <a:pt x="4" y="788"/>
                  </a:cubicBezTo>
                  <a:cubicBezTo>
                    <a:pt x="3" y="787"/>
                    <a:pt x="2" y="787"/>
                    <a:pt x="2" y="780"/>
                  </a:cubicBezTo>
                  <a:cubicBezTo>
                    <a:pt x="1" y="791"/>
                    <a:pt x="4" y="810"/>
                    <a:pt x="3" y="827"/>
                  </a:cubicBezTo>
                  <a:cubicBezTo>
                    <a:pt x="2" y="826"/>
                    <a:pt x="2" y="826"/>
                    <a:pt x="2" y="826"/>
                  </a:cubicBezTo>
                  <a:cubicBezTo>
                    <a:pt x="4" y="835"/>
                    <a:pt x="4" y="835"/>
                    <a:pt x="4" y="835"/>
                  </a:cubicBezTo>
                  <a:cubicBezTo>
                    <a:pt x="3" y="833"/>
                    <a:pt x="3" y="834"/>
                    <a:pt x="2" y="834"/>
                  </a:cubicBezTo>
                  <a:cubicBezTo>
                    <a:pt x="2" y="851"/>
                    <a:pt x="2" y="871"/>
                    <a:pt x="5" y="879"/>
                  </a:cubicBezTo>
                  <a:cubicBezTo>
                    <a:pt x="4" y="875"/>
                    <a:pt x="3" y="886"/>
                    <a:pt x="2" y="877"/>
                  </a:cubicBezTo>
                  <a:cubicBezTo>
                    <a:pt x="4" y="893"/>
                    <a:pt x="4" y="914"/>
                    <a:pt x="5" y="933"/>
                  </a:cubicBezTo>
                  <a:cubicBezTo>
                    <a:pt x="5" y="932"/>
                    <a:pt x="5" y="932"/>
                    <a:pt x="5" y="932"/>
                  </a:cubicBezTo>
                  <a:cubicBezTo>
                    <a:pt x="5" y="940"/>
                    <a:pt x="5" y="940"/>
                    <a:pt x="5" y="940"/>
                  </a:cubicBezTo>
                  <a:cubicBezTo>
                    <a:pt x="5" y="941"/>
                    <a:pt x="5" y="941"/>
                    <a:pt x="5" y="941"/>
                  </a:cubicBezTo>
                  <a:cubicBezTo>
                    <a:pt x="5" y="935"/>
                    <a:pt x="5" y="935"/>
                    <a:pt x="5" y="935"/>
                  </a:cubicBezTo>
                  <a:cubicBezTo>
                    <a:pt x="5" y="942"/>
                    <a:pt x="5" y="949"/>
                    <a:pt x="6" y="955"/>
                  </a:cubicBezTo>
                  <a:cubicBezTo>
                    <a:pt x="6" y="956"/>
                    <a:pt x="5" y="958"/>
                    <a:pt x="4" y="962"/>
                  </a:cubicBezTo>
                  <a:cubicBezTo>
                    <a:pt x="6" y="963"/>
                    <a:pt x="3" y="984"/>
                    <a:pt x="5" y="993"/>
                  </a:cubicBezTo>
                  <a:cubicBezTo>
                    <a:pt x="5" y="994"/>
                    <a:pt x="5" y="989"/>
                    <a:pt x="4" y="992"/>
                  </a:cubicBezTo>
                  <a:cubicBezTo>
                    <a:pt x="5" y="1015"/>
                    <a:pt x="8" y="1048"/>
                    <a:pt x="8" y="1075"/>
                  </a:cubicBezTo>
                  <a:cubicBezTo>
                    <a:pt x="11" y="1077"/>
                    <a:pt x="11" y="1100"/>
                    <a:pt x="14" y="1114"/>
                  </a:cubicBezTo>
                  <a:cubicBezTo>
                    <a:pt x="12" y="1118"/>
                    <a:pt x="12" y="1106"/>
                    <a:pt x="11" y="1102"/>
                  </a:cubicBezTo>
                  <a:cubicBezTo>
                    <a:pt x="11" y="1110"/>
                    <a:pt x="8" y="1104"/>
                    <a:pt x="11" y="1118"/>
                  </a:cubicBezTo>
                  <a:cubicBezTo>
                    <a:pt x="10" y="1118"/>
                    <a:pt x="10" y="1118"/>
                    <a:pt x="10" y="1115"/>
                  </a:cubicBezTo>
                  <a:cubicBezTo>
                    <a:pt x="10" y="1123"/>
                    <a:pt x="12" y="1113"/>
                    <a:pt x="12" y="1126"/>
                  </a:cubicBezTo>
                  <a:cubicBezTo>
                    <a:pt x="11" y="1126"/>
                    <a:pt x="11" y="1126"/>
                    <a:pt x="11" y="1126"/>
                  </a:cubicBezTo>
                  <a:cubicBezTo>
                    <a:pt x="13" y="1134"/>
                    <a:pt x="13" y="1134"/>
                    <a:pt x="13" y="1134"/>
                  </a:cubicBezTo>
                  <a:cubicBezTo>
                    <a:pt x="13" y="1160"/>
                    <a:pt x="16" y="1182"/>
                    <a:pt x="16" y="1204"/>
                  </a:cubicBezTo>
                  <a:cubicBezTo>
                    <a:pt x="16" y="1206"/>
                    <a:pt x="17" y="1205"/>
                    <a:pt x="17" y="1202"/>
                  </a:cubicBezTo>
                  <a:cubicBezTo>
                    <a:pt x="18" y="1212"/>
                    <a:pt x="21" y="1224"/>
                    <a:pt x="21" y="1236"/>
                  </a:cubicBezTo>
                  <a:cubicBezTo>
                    <a:pt x="20" y="1233"/>
                    <a:pt x="20" y="1233"/>
                    <a:pt x="20" y="1233"/>
                  </a:cubicBezTo>
                  <a:cubicBezTo>
                    <a:pt x="20" y="1251"/>
                    <a:pt x="23" y="1251"/>
                    <a:pt x="25" y="1273"/>
                  </a:cubicBezTo>
                  <a:cubicBezTo>
                    <a:pt x="25" y="1268"/>
                    <a:pt x="23" y="1257"/>
                    <a:pt x="25" y="1256"/>
                  </a:cubicBezTo>
                  <a:cubicBezTo>
                    <a:pt x="26" y="1257"/>
                    <a:pt x="27" y="1269"/>
                    <a:pt x="26" y="1273"/>
                  </a:cubicBezTo>
                  <a:cubicBezTo>
                    <a:pt x="28" y="1271"/>
                    <a:pt x="28" y="1271"/>
                    <a:pt x="28" y="1271"/>
                  </a:cubicBezTo>
                  <a:cubicBezTo>
                    <a:pt x="26" y="1268"/>
                    <a:pt x="26" y="1259"/>
                    <a:pt x="25" y="1253"/>
                  </a:cubicBezTo>
                  <a:cubicBezTo>
                    <a:pt x="25" y="1255"/>
                    <a:pt x="25" y="1255"/>
                    <a:pt x="26" y="1256"/>
                  </a:cubicBezTo>
                  <a:cubicBezTo>
                    <a:pt x="25" y="1250"/>
                    <a:pt x="24" y="1243"/>
                    <a:pt x="23" y="1235"/>
                  </a:cubicBezTo>
                  <a:cubicBezTo>
                    <a:pt x="24" y="1246"/>
                    <a:pt x="24" y="1246"/>
                    <a:pt x="24" y="1246"/>
                  </a:cubicBezTo>
                  <a:cubicBezTo>
                    <a:pt x="22" y="1242"/>
                    <a:pt x="22" y="1228"/>
                    <a:pt x="21" y="1223"/>
                  </a:cubicBezTo>
                  <a:cubicBezTo>
                    <a:pt x="23" y="1223"/>
                    <a:pt x="23" y="1230"/>
                    <a:pt x="24" y="1223"/>
                  </a:cubicBezTo>
                  <a:cubicBezTo>
                    <a:pt x="23" y="1204"/>
                    <a:pt x="22" y="1212"/>
                    <a:pt x="19" y="1195"/>
                  </a:cubicBezTo>
                  <a:cubicBezTo>
                    <a:pt x="18" y="1198"/>
                    <a:pt x="18" y="1198"/>
                    <a:pt x="18" y="1198"/>
                  </a:cubicBezTo>
                  <a:cubicBezTo>
                    <a:pt x="18" y="1192"/>
                    <a:pt x="16" y="1188"/>
                    <a:pt x="17" y="1180"/>
                  </a:cubicBezTo>
                  <a:cubicBezTo>
                    <a:pt x="18" y="1180"/>
                    <a:pt x="18" y="1186"/>
                    <a:pt x="19" y="1189"/>
                  </a:cubicBezTo>
                  <a:cubicBezTo>
                    <a:pt x="19" y="1187"/>
                    <a:pt x="16" y="1179"/>
                    <a:pt x="17" y="1173"/>
                  </a:cubicBezTo>
                  <a:cubicBezTo>
                    <a:pt x="19" y="1178"/>
                    <a:pt x="20" y="1192"/>
                    <a:pt x="21" y="1201"/>
                  </a:cubicBezTo>
                  <a:cubicBezTo>
                    <a:pt x="21" y="1200"/>
                    <a:pt x="22" y="1200"/>
                    <a:pt x="23" y="1201"/>
                  </a:cubicBezTo>
                  <a:cubicBezTo>
                    <a:pt x="19" y="1174"/>
                    <a:pt x="16" y="1143"/>
                    <a:pt x="15" y="1116"/>
                  </a:cubicBezTo>
                  <a:cubicBezTo>
                    <a:pt x="18" y="1130"/>
                    <a:pt x="15" y="1110"/>
                    <a:pt x="17" y="1113"/>
                  </a:cubicBezTo>
                  <a:cubicBezTo>
                    <a:pt x="16" y="1111"/>
                    <a:pt x="17" y="1102"/>
                    <a:pt x="16" y="1095"/>
                  </a:cubicBezTo>
                  <a:cubicBezTo>
                    <a:pt x="17" y="1092"/>
                    <a:pt x="18" y="1110"/>
                    <a:pt x="19" y="1104"/>
                  </a:cubicBezTo>
                  <a:cubicBezTo>
                    <a:pt x="18" y="1089"/>
                    <a:pt x="14" y="1070"/>
                    <a:pt x="14" y="1051"/>
                  </a:cubicBezTo>
                  <a:cubicBezTo>
                    <a:pt x="15" y="1052"/>
                    <a:pt x="15" y="1056"/>
                    <a:pt x="15" y="1057"/>
                  </a:cubicBezTo>
                  <a:cubicBezTo>
                    <a:pt x="14" y="1045"/>
                    <a:pt x="10" y="1029"/>
                    <a:pt x="12" y="1020"/>
                  </a:cubicBezTo>
                  <a:cubicBezTo>
                    <a:pt x="16" y="1039"/>
                    <a:pt x="16" y="1039"/>
                    <a:pt x="16" y="1039"/>
                  </a:cubicBezTo>
                  <a:cubicBezTo>
                    <a:pt x="16" y="1038"/>
                    <a:pt x="16" y="1035"/>
                    <a:pt x="16" y="1032"/>
                  </a:cubicBezTo>
                  <a:cubicBezTo>
                    <a:pt x="17" y="1037"/>
                    <a:pt x="17" y="1037"/>
                    <a:pt x="17" y="1037"/>
                  </a:cubicBezTo>
                  <a:cubicBezTo>
                    <a:pt x="17" y="1022"/>
                    <a:pt x="14" y="1025"/>
                    <a:pt x="13" y="1017"/>
                  </a:cubicBezTo>
                  <a:cubicBezTo>
                    <a:pt x="14" y="1008"/>
                    <a:pt x="14" y="1008"/>
                    <a:pt x="14" y="1008"/>
                  </a:cubicBezTo>
                  <a:cubicBezTo>
                    <a:pt x="15" y="991"/>
                    <a:pt x="13" y="975"/>
                    <a:pt x="11" y="964"/>
                  </a:cubicBezTo>
                  <a:cubicBezTo>
                    <a:pt x="11" y="961"/>
                    <a:pt x="10" y="949"/>
                    <a:pt x="12" y="954"/>
                  </a:cubicBezTo>
                  <a:cubicBezTo>
                    <a:pt x="14" y="962"/>
                    <a:pt x="16" y="966"/>
                    <a:pt x="16" y="983"/>
                  </a:cubicBezTo>
                  <a:cubicBezTo>
                    <a:pt x="15" y="985"/>
                    <a:pt x="14" y="970"/>
                    <a:pt x="14" y="975"/>
                  </a:cubicBezTo>
                  <a:cubicBezTo>
                    <a:pt x="15" y="982"/>
                    <a:pt x="14" y="994"/>
                    <a:pt x="16" y="1000"/>
                  </a:cubicBezTo>
                  <a:cubicBezTo>
                    <a:pt x="15" y="982"/>
                    <a:pt x="15" y="982"/>
                    <a:pt x="15" y="982"/>
                  </a:cubicBezTo>
                  <a:cubicBezTo>
                    <a:pt x="17" y="982"/>
                    <a:pt x="15" y="990"/>
                    <a:pt x="16" y="993"/>
                  </a:cubicBezTo>
                  <a:cubicBezTo>
                    <a:pt x="18" y="988"/>
                    <a:pt x="16" y="978"/>
                    <a:pt x="17" y="970"/>
                  </a:cubicBezTo>
                  <a:cubicBezTo>
                    <a:pt x="17" y="971"/>
                    <a:pt x="17" y="971"/>
                    <a:pt x="17" y="971"/>
                  </a:cubicBezTo>
                  <a:cubicBezTo>
                    <a:pt x="16" y="957"/>
                    <a:pt x="17" y="959"/>
                    <a:pt x="15" y="944"/>
                  </a:cubicBezTo>
                  <a:cubicBezTo>
                    <a:pt x="13" y="944"/>
                    <a:pt x="14" y="949"/>
                    <a:pt x="14" y="956"/>
                  </a:cubicBezTo>
                  <a:cubicBezTo>
                    <a:pt x="13" y="933"/>
                    <a:pt x="9" y="901"/>
                    <a:pt x="12" y="878"/>
                  </a:cubicBezTo>
                  <a:cubicBezTo>
                    <a:pt x="14" y="892"/>
                    <a:pt x="14" y="892"/>
                    <a:pt x="14" y="892"/>
                  </a:cubicBezTo>
                  <a:cubicBezTo>
                    <a:pt x="14" y="883"/>
                    <a:pt x="12" y="868"/>
                    <a:pt x="15" y="869"/>
                  </a:cubicBezTo>
                  <a:cubicBezTo>
                    <a:pt x="14" y="879"/>
                    <a:pt x="16" y="874"/>
                    <a:pt x="16" y="879"/>
                  </a:cubicBezTo>
                  <a:cubicBezTo>
                    <a:pt x="16" y="880"/>
                    <a:pt x="16" y="880"/>
                    <a:pt x="16" y="880"/>
                  </a:cubicBezTo>
                  <a:cubicBezTo>
                    <a:pt x="16" y="881"/>
                    <a:pt x="17" y="885"/>
                    <a:pt x="17" y="883"/>
                  </a:cubicBezTo>
                  <a:cubicBezTo>
                    <a:pt x="15" y="875"/>
                    <a:pt x="15" y="863"/>
                    <a:pt x="14" y="854"/>
                  </a:cubicBezTo>
                  <a:cubicBezTo>
                    <a:pt x="15" y="858"/>
                    <a:pt x="15" y="850"/>
                    <a:pt x="16" y="849"/>
                  </a:cubicBezTo>
                  <a:cubicBezTo>
                    <a:pt x="15" y="841"/>
                    <a:pt x="15" y="849"/>
                    <a:pt x="14" y="850"/>
                  </a:cubicBezTo>
                  <a:cubicBezTo>
                    <a:pt x="14" y="845"/>
                    <a:pt x="12" y="838"/>
                    <a:pt x="14" y="835"/>
                  </a:cubicBezTo>
                  <a:cubicBezTo>
                    <a:pt x="15" y="828"/>
                    <a:pt x="15" y="842"/>
                    <a:pt x="16" y="844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20"/>
                    <a:pt x="14" y="820"/>
                    <a:pt x="14" y="820"/>
                  </a:cubicBezTo>
                  <a:cubicBezTo>
                    <a:pt x="14" y="818"/>
                    <a:pt x="14" y="814"/>
                    <a:pt x="14" y="812"/>
                  </a:cubicBezTo>
                  <a:cubicBezTo>
                    <a:pt x="15" y="810"/>
                    <a:pt x="15" y="815"/>
                    <a:pt x="15" y="819"/>
                  </a:cubicBezTo>
                  <a:cubicBezTo>
                    <a:pt x="16" y="806"/>
                    <a:pt x="12" y="796"/>
                    <a:pt x="15" y="785"/>
                  </a:cubicBezTo>
                  <a:cubicBezTo>
                    <a:pt x="14" y="778"/>
                    <a:pt x="14" y="778"/>
                    <a:pt x="14" y="778"/>
                  </a:cubicBezTo>
                  <a:cubicBezTo>
                    <a:pt x="14" y="778"/>
                    <a:pt x="14" y="776"/>
                    <a:pt x="15" y="778"/>
                  </a:cubicBezTo>
                  <a:cubicBezTo>
                    <a:pt x="14" y="771"/>
                    <a:pt x="14" y="771"/>
                    <a:pt x="14" y="771"/>
                  </a:cubicBezTo>
                  <a:cubicBezTo>
                    <a:pt x="13" y="757"/>
                    <a:pt x="16" y="767"/>
                    <a:pt x="16" y="763"/>
                  </a:cubicBezTo>
                  <a:cubicBezTo>
                    <a:pt x="16" y="763"/>
                    <a:pt x="16" y="763"/>
                    <a:pt x="16" y="763"/>
                  </a:cubicBezTo>
                  <a:cubicBezTo>
                    <a:pt x="16" y="759"/>
                    <a:pt x="17" y="756"/>
                    <a:pt x="18" y="759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6" y="745"/>
                    <a:pt x="16" y="745"/>
                    <a:pt x="16" y="745"/>
                  </a:cubicBezTo>
                  <a:cubicBezTo>
                    <a:pt x="15" y="740"/>
                    <a:pt x="15" y="719"/>
                    <a:pt x="12" y="720"/>
                  </a:cubicBezTo>
                  <a:cubicBezTo>
                    <a:pt x="12" y="716"/>
                    <a:pt x="13" y="713"/>
                    <a:pt x="13" y="715"/>
                  </a:cubicBezTo>
                  <a:cubicBezTo>
                    <a:pt x="13" y="704"/>
                    <a:pt x="15" y="717"/>
                    <a:pt x="15" y="700"/>
                  </a:cubicBezTo>
                  <a:cubicBezTo>
                    <a:pt x="16" y="700"/>
                    <a:pt x="15" y="702"/>
                    <a:pt x="16" y="705"/>
                  </a:cubicBezTo>
                  <a:cubicBezTo>
                    <a:pt x="16" y="700"/>
                    <a:pt x="16" y="699"/>
                    <a:pt x="15" y="698"/>
                  </a:cubicBezTo>
                  <a:cubicBezTo>
                    <a:pt x="16" y="698"/>
                    <a:pt x="16" y="698"/>
                    <a:pt x="16" y="697"/>
                  </a:cubicBezTo>
                  <a:cubicBezTo>
                    <a:pt x="15" y="697"/>
                    <a:pt x="16" y="690"/>
                    <a:pt x="16" y="686"/>
                  </a:cubicBezTo>
                  <a:cubicBezTo>
                    <a:pt x="18" y="692"/>
                    <a:pt x="18" y="692"/>
                    <a:pt x="18" y="692"/>
                  </a:cubicBezTo>
                  <a:cubicBezTo>
                    <a:pt x="17" y="688"/>
                    <a:pt x="17" y="685"/>
                    <a:pt x="17" y="679"/>
                  </a:cubicBezTo>
                  <a:cubicBezTo>
                    <a:pt x="18" y="683"/>
                    <a:pt x="18" y="683"/>
                    <a:pt x="18" y="683"/>
                  </a:cubicBezTo>
                  <a:cubicBezTo>
                    <a:pt x="18" y="672"/>
                    <a:pt x="16" y="682"/>
                    <a:pt x="17" y="669"/>
                  </a:cubicBezTo>
                  <a:cubicBezTo>
                    <a:pt x="15" y="681"/>
                    <a:pt x="15" y="681"/>
                    <a:pt x="15" y="681"/>
                  </a:cubicBezTo>
                  <a:cubicBezTo>
                    <a:pt x="15" y="667"/>
                    <a:pt x="13" y="671"/>
                    <a:pt x="12" y="665"/>
                  </a:cubicBezTo>
                  <a:cubicBezTo>
                    <a:pt x="10" y="650"/>
                    <a:pt x="14" y="631"/>
                    <a:pt x="10" y="619"/>
                  </a:cubicBezTo>
                  <a:cubicBezTo>
                    <a:pt x="12" y="618"/>
                    <a:pt x="12" y="620"/>
                    <a:pt x="13" y="615"/>
                  </a:cubicBezTo>
                  <a:cubicBezTo>
                    <a:pt x="13" y="625"/>
                    <a:pt x="14" y="630"/>
                    <a:pt x="16" y="634"/>
                  </a:cubicBezTo>
                  <a:cubicBezTo>
                    <a:pt x="17" y="653"/>
                    <a:pt x="11" y="639"/>
                    <a:pt x="13" y="659"/>
                  </a:cubicBezTo>
                  <a:cubicBezTo>
                    <a:pt x="15" y="658"/>
                    <a:pt x="15" y="652"/>
                    <a:pt x="14" y="646"/>
                  </a:cubicBezTo>
                  <a:cubicBezTo>
                    <a:pt x="16" y="646"/>
                    <a:pt x="17" y="653"/>
                    <a:pt x="17" y="657"/>
                  </a:cubicBezTo>
                  <a:cubicBezTo>
                    <a:pt x="17" y="646"/>
                    <a:pt x="19" y="629"/>
                    <a:pt x="19" y="622"/>
                  </a:cubicBezTo>
                  <a:cubicBezTo>
                    <a:pt x="18" y="618"/>
                    <a:pt x="17" y="609"/>
                    <a:pt x="18" y="605"/>
                  </a:cubicBezTo>
                  <a:cubicBezTo>
                    <a:pt x="17" y="605"/>
                    <a:pt x="16" y="587"/>
                    <a:pt x="14" y="593"/>
                  </a:cubicBezTo>
                  <a:cubicBezTo>
                    <a:pt x="14" y="580"/>
                    <a:pt x="17" y="585"/>
                    <a:pt x="15" y="573"/>
                  </a:cubicBezTo>
                  <a:cubicBezTo>
                    <a:pt x="17" y="577"/>
                    <a:pt x="16" y="565"/>
                    <a:pt x="18" y="570"/>
                  </a:cubicBezTo>
                  <a:cubicBezTo>
                    <a:pt x="16" y="574"/>
                    <a:pt x="18" y="588"/>
                    <a:pt x="19" y="594"/>
                  </a:cubicBezTo>
                  <a:cubicBezTo>
                    <a:pt x="21" y="576"/>
                    <a:pt x="21" y="576"/>
                    <a:pt x="21" y="576"/>
                  </a:cubicBezTo>
                  <a:cubicBezTo>
                    <a:pt x="20" y="580"/>
                    <a:pt x="19" y="574"/>
                    <a:pt x="19" y="571"/>
                  </a:cubicBezTo>
                  <a:cubicBezTo>
                    <a:pt x="20" y="569"/>
                    <a:pt x="20" y="569"/>
                    <a:pt x="20" y="569"/>
                  </a:cubicBezTo>
                  <a:cubicBezTo>
                    <a:pt x="17" y="566"/>
                    <a:pt x="24" y="537"/>
                    <a:pt x="20" y="528"/>
                  </a:cubicBezTo>
                  <a:cubicBezTo>
                    <a:pt x="20" y="534"/>
                    <a:pt x="19" y="539"/>
                    <a:pt x="20" y="541"/>
                  </a:cubicBezTo>
                  <a:cubicBezTo>
                    <a:pt x="19" y="552"/>
                    <a:pt x="18" y="539"/>
                    <a:pt x="16" y="544"/>
                  </a:cubicBezTo>
                  <a:cubicBezTo>
                    <a:pt x="15" y="528"/>
                    <a:pt x="18" y="503"/>
                    <a:pt x="16" y="485"/>
                  </a:cubicBezTo>
                  <a:cubicBezTo>
                    <a:pt x="17" y="488"/>
                    <a:pt x="17" y="496"/>
                    <a:pt x="18" y="497"/>
                  </a:cubicBezTo>
                  <a:cubicBezTo>
                    <a:pt x="20" y="484"/>
                    <a:pt x="17" y="468"/>
                    <a:pt x="16" y="453"/>
                  </a:cubicBezTo>
                  <a:cubicBezTo>
                    <a:pt x="18" y="455"/>
                    <a:pt x="18" y="455"/>
                    <a:pt x="18" y="455"/>
                  </a:cubicBezTo>
                  <a:cubicBezTo>
                    <a:pt x="16" y="443"/>
                    <a:pt x="19" y="450"/>
                    <a:pt x="18" y="437"/>
                  </a:cubicBezTo>
                  <a:cubicBezTo>
                    <a:pt x="18" y="437"/>
                    <a:pt x="17" y="439"/>
                    <a:pt x="17" y="436"/>
                  </a:cubicBezTo>
                  <a:cubicBezTo>
                    <a:pt x="18" y="425"/>
                    <a:pt x="19" y="435"/>
                    <a:pt x="20" y="427"/>
                  </a:cubicBezTo>
                  <a:cubicBezTo>
                    <a:pt x="17" y="413"/>
                    <a:pt x="22" y="421"/>
                    <a:pt x="21" y="403"/>
                  </a:cubicBezTo>
                  <a:cubicBezTo>
                    <a:pt x="22" y="404"/>
                    <a:pt x="22" y="404"/>
                    <a:pt x="22" y="404"/>
                  </a:cubicBezTo>
                  <a:cubicBezTo>
                    <a:pt x="21" y="390"/>
                    <a:pt x="24" y="372"/>
                    <a:pt x="25" y="358"/>
                  </a:cubicBezTo>
                  <a:cubicBezTo>
                    <a:pt x="25" y="359"/>
                    <a:pt x="25" y="370"/>
                    <a:pt x="23" y="369"/>
                  </a:cubicBezTo>
                  <a:cubicBezTo>
                    <a:pt x="23" y="350"/>
                    <a:pt x="23" y="350"/>
                    <a:pt x="23" y="350"/>
                  </a:cubicBezTo>
                  <a:cubicBezTo>
                    <a:pt x="24" y="348"/>
                    <a:pt x="24" y="340"/>
                    <a:pt x="25" y="345"/>
                  </a:cubicBezTo>
                  <a:cubicBezTo>
                    <a:pt x="25" y="348"/>
                    <a:pt x="25" y="351"/>
                    <a:pt x="24" y="352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25" y="332"/>
                    <a:pt x="23" y="351"/>
                    <a:pt x="21" y="351"/>
                  </a:cubicBezTo>
                  <a:cubicBezTo>
                    <a:pt x="22" y="341"/>
                    <a:pt x="20" y="338"/>
                    <a:pt x="21" y="332"/>
                  </a:cubicBezTo>
                  <a:cubicBezTo>
                    <a:pt x="23" y="329"/>
                    <a:pt x="22" y="344"/>
                    <a:pt x="24" y="336"/>
                  </a:cubicBezTo>
                  <a:cubicBezTo>
                    <a:pt x="25" y="330"/>
                    <a:pt x="25" y="312"/>
                    <a:pt x="23" y="306"/>
                  </a:cubicBezTo>
                  <a:cubicBezTo>
                    <a:pt x="28" y="297"/>
                    <a:pt x="26" y="269"/>
                    <a:pt x="29" y="269"/>
                  </a:cubicBezTo>
                  <a:cubicBezTo>
                    <a:pt x="29" y="270"/>
                    <a:pt x="28" y="266"/>
                    <a:pt x="28" y="262"/>
                  </a:cubicBezTo>
                  <a:cubicBezTo>
                    <a:pt x="29" y="265"/>
                    <a:pt x="29" y="265"/>
                    <a:pt x="29" y="265"/>
                  </a:cubicBezTo>
                  <a:cubicBezTo>
                    <a:pt x="31" y="252"/>
                    <a:pt x="27" y="252"/>
                    <a:pt x="28" y="244"/>
                  </a:cubicBezTo>
                  <a:cubicBezTo>
                    <a:pt x="28" y="244"/>
                    <a:pt x="28" y="246"/>
                    <a:pt x="29" y="248"/>
                  </a:cubicBezTo>
                  <a:cubicBezTo>
                    <a:pt x="31" y="230"/>
                    <a:pt x="27" y="220"/>
                    <a:pt x="29" y="203"/>
                  </a:cubicBezTo>
                  <a:cubicBezTo>
                    <a:pt x="30" y="204"/>
                    <a:pt x="30" y="204"/>
                    <a:pt x="30" y="206"/>
                  </a:cubicBezTo>
                  <a:cubicBezTo>
                    <a:pt x="30" y="207"/>
                    <a:pt x="30" y="204"/>
                    <a:pt x="30" y="198"/>
                  </a:cubicBezTo>
                  <a:cubicBezTo>
                    <a:pt x="28" y="204"/>
                    <a:pt x="28" y="204"/>
                    <a:pt x="28" y="204"/>
                  </a:cubicBezTo>
                  <a:cubicBezTo>
                    <a:pt x="25" y="195"/>
                    <a:pt x="31" y="180"/>
                    <a:pt x="31" y="165"/>
                  </a:cubicBezTo>
                  <a:cubicBezTo>
                    <a:pt x="31" y="167"/>
                    <a:pt x="31" y="177"/>
                    <a:pt x="32" y="172"/>
                  </a:cubicBezTo>
                  <a:cubicBezTo>
                    <a:pt x="33" y="162"/>
                    <a:pt x="29" y="163"/>
                    <a:pt x="31" y="152"/>
                  </a:cubicBezTo>
                  <a:cubicBezTo>
                    <a:pt x="31" y="157"/>
                    <a:pt x="33" y="156"/>
                    <a:pt x="33" y="160"/>
                  </a:cubicBezTo>
                  <a:cubicBezTo>
                    <a:pt x="34" y="153"/>
                    <a:pt x="35" y="148"/>
                    <a:pt x="34" y="146"/>
                  </a:cubicBezTo>
                  <a:cubicBezTo>
                    <a:pt x="34" y="144"/>
                    <a:pt x="35" y="143"/>
                    <a:pt x="35" y="143"/>
                  </a:cubicBezTo>
                  <a:cubicBezTo>
                    <a:pt x="34" y="138"/>
                    <a:pt x="35" y="130"/>
                    <a:pt x="36" y="126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34" y="118"/>
                    <a:pt x="37" y="112"/>
                    <a:pt x="38" y="100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8" y="97"/>
                    <a:pt x="38" y="89"/>
                    <a:pt x="40" y="81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0" y="78"/>
                    <a:pt x="43" y="65"/>
                    <a:pt x="41" y="59"/>
                  </a:cubicBezTo>
                  <a:cubicBezTo>
                    <a:pt x="42" y="57"/>
                    <a:pt x="43" y="66"/>
                    <a:pt x="44" y="55"/>
                  </a:cubicBezTo>
                  <a:cubicBezTo>
                    <a:pt x="43" y="52"/>
                    <a:pt x="43" y="43"/>
                    <a:pt x="44" y="40"/>
                  </a:cubicBezTo>
                  <a:cubicBezTo>
                    <a:pt x="45" y="40"/>
                    <a:pt x="46" y="42"/>
                    <a:pt x="45" y="45"/>
                  </a:cubicBezTo>
                  <a:cubicBezTo>
                    <a:pt x="45" y="47"/>
                    <a:pt x="45" y="45"/>
                    <a:pt x="44" y="45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6" y="40"/>
                    <a:pt x="44" y="42"/>
                    <a:pt x="46" y="32"/>
                  </a:cubicBezTo>
                  <a:cubicBezTo>
                    <a:pt x="46" y="30"/>
                    <a:pt x="47" y="36"/>
                    <a:pt x="47" y="3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6" y="1"/>
                    <a:pt x="46" y="6"/>
                    <a:pt x="45" y="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2" y="20"/>
                    <a:pt x="42" y="8"/>
                    <a:pt x="42" y="3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1" y="11"/>
                    <a:pt x="41" y="10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0"/>
                    <a:pt x="37" y="33"/>
                    <a:pt x="37" y="15"/>
                  </a:cubicBezTo>
                  <a:cubicBezTo>
                    <a:pt x="36" y="20"/>
                    <a:pt x="37" y="25"/>
                    <a:pt x="38" y="27"/>
                  </a:cubicBezTo>
                  <a:cubicBezTo>
                    <a:pt x="38" y="35"/>
                    <a:pt x="37" y="33"/>
                    <a:pt x="36" y="37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43"/>
                    <a:pt x="34" y="22"/>
                    <a:pt x="32" y="36"/>
                  </a:cubicBezTo>
                  <a:cubicBezTo>
                    <a:pt x="32" y="52"/>
                    <a:pt x="27" y="60"/>
                    <a:pt x="26" y="69"/>
                  </a:cubicBezTo>
                  <a:cubicBezTo>
                    <a:pt x="26" y="85"/>
                    <a:pt x="29" y="63"/>
                    <a:pt x="29" y="73"/>
                  </a:cubicBezTo>
                  <a:cubicBezTo>
                    <a:pt x="29" y="82"/>
                    <a:pt x="28" y="77"/>
                    <a:pt x="27" y="83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8" y="97"/>
                    <a:pt x="27" y="87"/>
                    <a:pt x="27" y="93"/>
                  </a:cubicBezTo>
                  <a:cubicBezTo>
                    <a:pt x="25" y="101"/>
                    <a:pt x="27" y="90"/>
                    <a:pt x="25" y="88"/>
                  </a:cubicBezTo>
                  <a:cubicBezTo>
                    <a:pt x="25" y="90"/>
                    <a:pt x="26" y="99"/>
                    <a:pt x="25" y="103"/>
                  </a:cubicBezTo>
                  <a:cubicBezTo>
                    <a:pt x="24" y="102"/>
                    <a:pt x="25" y="92"/>
                    <a:pt x="24" y="99"/>
                  </a:cubicBezTo>
                  <a:cubicBezTo>
                    <a:pt x="24" y="124"/>
                    <a:pt x="21" y="130"/>
                    <a:pt x="20" y="152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9" y="153"/>
                    <a:pt x="20" y="155"/>
                    <a:pt x="19" y="157"/>
                  </a:cubicBezTo>
                  <a:cubicBezTo>
                    <a:pt x="19" y="156"/>
                    <a:pt x="19" y="156"/>
                    <a:pt x="19" y="156"/>
                  </a:cubicBezTo>
                  <a:cubicBezTo>
                    <a:pt x="18" y="159"/>
                    <a:pt x="19" y="182"/>
                    <a:pt x="18" y="197"/>
                  </a:cubicBezTo>
                  <a:cubicBezTo>
                    <a:pt x="17" y="189"/>
                    <a:pt x="17" y="189"/>
                    <a:pt x="17" y="189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16" y="201"/>
                    <a:pt x="16" y="201"/>
                    <a:pt x="16" y="201"/>
                  </a:cubicBezTo>
                  <a:cubicBezTo>
                    <a:pt x="17" y="206"/>
                    <a:pt x="15" y="221"/>
                    <a:pt x="15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5" y="241"/>
                    <a:pt x="15" y="241"/>
                    <a:pt x="15" y="241"/>
                  </a:cubicBezTo>
                  <a:cubicBezTo>
                    <a:pt x="14" y="239"/>
                    <a:pt x="14" y="239"/>
                    <a:pt x="14" y="239"/>
                  </a:cubicBezTo>
                  <a:cubicBezTo>
                    <a:pt x="14" y="246"/>
                    <a:pt x="15" y="255"/>
                    <a:pt x="14" y="264"/>
                  </a:cubicBezTo>
                  <a:cubicBezTo>
                    <a:pt x="14" y="258"/>
                    <a:pt x="13" y="257"/>
                    <a:pt x="12" y="257"/>
                  </a:cubicBezTo>
                  <a:close/>
                  <a:moveTo>
                    <a:pt x="4" y="569"/>
                  </a:moveTo>
                  <a:cubicBezTo>
                    <a:pt x="4" y="573"/>
                    <a:pt x="4" y="573"/>
                    <a:pt x="4" y="573"/>
                  </a:cubicBezTo>
                  <a:cubicBezTo>
                    <a:pt x="4" y="572"/>
                    <a:pt x="4" y="571"/>
                    <a:pt x="4" y="569"/>
                  </a:cubicBezTo>
                  <a:cubicBezTo>
                    <a:pt x="4" y="564"/>
                    <a:pt x="4" y="564"/>
                    <a:pt x="4" y="564"/>
                  </a:cubicBezTo>
                  <a:cubicBezTo>
                    <a:pt x="5" y="565"/>
                    <a:pt x="4" y="567"/>
                    <a:pt x="4" y="569"/>
                  </a:cubicBezTo>
                  <a:close/>
                  <a:moveTo>
                    <a:pt x="9" y="1065"/>
                  </a:moveTo>
                  <a:cubicBezTo>
                    <a:pt x="9" y="1056"/>
                    <a:pt x="9" y="1056"/>
                    <a:pt x="9" y="1056"/>
                  </a:cubicBezTo>
                  <a:cubicBezTo>
                    <a:pt x="8" y="1058"/>
                    <a:pt x="9" y="1064"/>
                    <a:pt x="8" y="1062"/>
                  </a:cubicBezTo>
                  <a:cubicBezTo>
                    <a:pt x="9" y="1063"/>
                    <a:pt x="9" y="1066"/>
                    <a:pt x="9" y="1065"/>
                  </a:cubicBezTo>
                  <a:close/>
                  <a:moveTo>
                    <a:pt x="16" y="558"/>
                  </a:moveTo>
                  <a:cubicBezTo>
                    <a:pt x="16" y="562"/>
                    <a:pt x="16" y="562"/>
                    <a:pt x="16" y="562"/>
                  </a:cubicBezTo>
                  <a:cubicBezTo>
                    <a:pt x="15" y="565"/>
                    <a:pt x="15" y="565"/>
                    <a:pt x="15" y="565"/>
                  </a:cubicBezTo>
                  <a:lnTo>
                    <a:pt x="16" y="558"/>
                  </a:lnTo>
                  <a:close/>
                  <a:moveTo>
                    <a:pt x="18" y="488"/>
                  </a:moveTo>
                  <a:cubicBezTo>
                    <a:pt x="18" y="495"/>
                    <a:pt x="18" y="495"/>
                    <a:pt x="18" y="495"/>
                  </a:cubicBezTo>
                  <a:cubicBezTo>
                    <a:pt x="18" y="496"/>
                    <a:pt x="18" y="496"/>
                    <a:pt x="18" y="496"/>
                  </a:cubicBezTo>
                  <a:cubicBezTo>
                    <a:pt x="17" y="488"/>
                    <a:pt x="17" y="488"/>
                    <a:pt x="17" y="488"/>
                  </a:cubicBezTo>
                  <a:lnTo>
                    <a:pt x="18" y="488"/>
                  </a:lnTo>
                  <a:close/>
                  <a:moveTo>
                    <a:pt x="11" y="390"/>
                  </a:moveTo>
                  <a:cubicBezTo>
                    <a:pt x="12" y="395"/>
                    <a:pt x="10" y="397"/>
                    <a:pt x="11" y="403"/>
                  </a:cubicBezTo>
                  <a:cubicBezTo>
                    <a:pt x="11" y="403"/>
                    <a:pt x="11" y="404"/>
                    <a:pt x="11" y="404"/>
                  </a:cubicBezTo>
                  <a:cubicBezTo>
                    <a:pt x="11" y="404"/>
                    <a:pt x="11" y="403"/>
                    <a:pt x="11" y="403"/>
                  </a:cubicBezTo>
                  <a:cubicBezTo>
                    <a:pt x="10" y="399"/>
                    <a:pt x="9" y="396"/>
                    <a:pt x="11" y="390"/>
                  </a:cubicBezTo>
                  <a:close/>
                  <a:moveTo>
                    <a:pt x="7" y="552"/>
                  </a:moveTo>
                  <a:cubicBezTo>
                    <a:pt x="6" y="552"/>
                    <a:pt x="6" y="543"/>
                    <a:pt x="5" y="540"/>
                  </a:cubicBezTo>
                  <a:cubicBezTo>
                    <a:pt x="5" y="536"/>
                    <a:pt x="6" y="542"/>
                    <a:pt x="7" y="543"/>
                  </a:cubicBezTo>
                  <a:cubicBezTo>
                    <a:pt x="7" y="541"/>
                    <a:pt x="7" y="540"/>
                    <a:pt x="7" y="537"/>
                  </a:cubicBezTo>
                  <a:cubicBezTo>
                    <a:pt x="9" y="539"/>
                    <a:pt x="6" y="544"/>
                    <a:pt x="7" y="552"/>
                  </a:cubicBezTo>
                  <a:close/>
                  <a:moveTo>
                    <a:pt x="5" y="723"/>
                  </a:moveTo>
                  <a:cubicBezTo>
                    <a:pt x="4" y="716"/>
                    <a:pt x="4" y="716"/>
                    <a:pt x="4" y="716"/>
                  </a:cubicBezTo>
                  <a:cubicBezTo>
                    <a:pt x="4" y="718"/>
                    <a:pt x="4" y="718"/>
                    <a:pt x="4" y="718"/>
                  </a:cubicBezTo>
                  <a:lnTo>
                    <a:pt x="5" y="723"/>
                  </a:lnTo>
                  <a:close/>
                  <a:moveTo>
                    <a:pt x="4" y="758"/>
                  </a:moveTo>
                  <a:cubicBezTo>
                    <a:pt x="4" y="766"/>
                    <a:pt x="5" y="773"/>
                    <a:pt x="6" y="771"/>
                  </a:cubicBezTo>
                  <a:cubicBezTo>
                    <a:pt x="6" y="764"/>
                    <a:pt x="7" y="754"/>
                    <a:pt x="5" y="750"/>
                  </a:cubicBezTo>
                  <a:cubicBezTo>
                    <a:pt x="6" y="754"/>
                    <a:pt x="3" y="748"/>
                    <a:pt x="4" y="758"/>
                  </a:cubicBezTo>
                  <a:close/>
                  <a:moveTo>
                    <a:pt x="11" y="464"/>
                  </a:moveTo>
                  <a:cubicBezTo>
                    <a:pt x="11" y="469"/>
                    <a:pt x="14" y="476"/>
                    <a:pt x="12" y="486"/>
                  </a:cubicBezTo>
                  <a:cubicBezTo>
                    <a:pt x="12" y="479"/>
                    <a:pt x="12" y="479"/>
                    <a:pt x="12" y="479"/>
                  </a:cubicBezTo>
                  <a:cubicBezTo>
                    <a:pt x="12" y="481"/>
                    <a:pt x="12" y="481"/>
                    <a:pt x="12" y="481"/>
                  </a:cubicBezTo>
                  <a:cubicBezTo>
                    <a:pt x="11" y="479"/>
                    <a:pt x="11" y="479"/>
                    <a:pt x="11" y="479"/>
                  </a:cubicBezTo>
                  <a:cubicBezTo>
                    <a:pt x="13" y="481"/>
                    <a:pt x="11" y="469"/>
                    <a:pt x="11" y="464"/>
                  </a:cubicBezTo>
                  <a:close/>
                  <a:moveTo>
                    <a:pt x="6" y="826"/>
                  </a:moveTo>
                  <a:cubicBezTo>
                    <a:pt x="6" y="829"/>
                    <a:pt x="7" y="839"/>
                    <a:pt x="9" y="839"/>
                  </a:cubicBezTo>
                  <a:cubicBezTo>
                    <a:pt x="8" y="840"/>
                    <a:pt x="6" y="827"/>
                    <a:pt x="6" y="820"/>
                  </a:cubicBezTo>
                  <a:cubicBezTo>
                    <a:pt x="6" y="823"/>
                    <a:pt x="6" y="824"/>
                    <a:pt x="6" y="826"/>
                  </a:cubicBezTo>
                  <a:close/>
                  <a:moveTo>
                    <a:pt x="8" y="822"/>
                  </a:moveTo>
                  <a:cubicBezTo>
                    <a:pt x="8" y="818"/>
                    <a:pt x="9" y="820"/>
                    <a:pt x="8" y="813"/>
                  </a:cubicBezTo>
                  <a:cubicBezTo>
                    <a:pt x="7" y="814"/>
                    <a:pt x="5" y="811"/>
                    <a:pt x="6" y="801"/>
                  </a:cubicBezTo>
                  <a:cubicBezTo>
                    <a:pt x="7" y="809"/>
                    <a:pt x="8" y="810"/>
                    <a:pt x="9" y="820"/>
                  </a:cubicBezTo>
                  <a:lnTo>
                    <a:pt x="8" y="822"/>
                  </a:lnTo>
                  <a:close/>
                  <a:moveTo>
                    <a:pt x="4" y="805"/>
                  </a:moveTo>
                  <a:cubicBezTo>
                    <a:pt x="5" y="792"/>
                    <a:pt x="5" y="792"/>
                    <a:pt x="5" y="792"/>
                  </a:cubicBezTo>
                  <a:cubicBezTo>
                    <a:pt x="7" y="799"/>
                    <a:pt x="5" y="800"/>
                    <a:pt x="4" y="805"/>
                  </a:cubicBezTo>
                  <a:cubicBezTo>
                    <a:pt x="4" y="809"/>
                    <a:pt x="4" y="809"/>
                    <a:pt x="4" y="809"/>
                  </a:cubicBezTo>
                  <a:cubicBezTo>
                    <a:pt x="4" y="808"/>
                    <a:pt x="4" y="806"/>
                    <a:pt x="4" y="805"/>
                  </a:cubicBezTo>
                  <a:close/>
                  <a:moveTo>
                    <a:pt x="5" y="898"/>
                  </a:moveTo>
                  <a:cubicBezTo>
                    <a:pt x="4" y="894"/>
                    <a:pt x="4" y="894"/>
                    <a:pt x="4" y="894"/>
                  </a:cubicBezTo>
                  <a:cubicBezTo>
                    <a:pt x="4" y="895"/>
                    <a:pt x="4" y="894"/>
                    <a:pt x="4" y="890"/>
                  </a:cubicBezTo>
                  <a:cubicBezTo>
                    <a:pt x="4" y="894"/>
                    <a:pt x="4" y="894"/>
                    <a:pt x="4" y="894"/>
                  </a:cubicBezTo>
                  <a:cubicBezTo>
                    <a:pt x="5" y="893"/>
                    <a:pt x="5" y="889"/>
                    <a:pt x="5" y="898"/>
                  </a:cubicBezTo>
                  <a:close/>
                  <a:moveTo>
                    <a:pt x="4" y="817"/>
                  </a:moveTo>
                  <a:cubicBezTo>
                    <a:pt x="4" y="829"/>
                    <a:pt x="4" y="829"/>
                    <a:pt x="4" y="829"/>
                  </a:cubicBezTo>
                  <a:cubicBezTo>
                    <a:pt x="5" y="826"/>
                    <a:pt x="5" y="818"/>
                    <a:pt x="4" y="817"/>
                  </a:cubicBezTo>
                  <a:close/>
                  <a:moveTo>
                    <a:pt x="6" y="875"/>
                  </a:moveTo>
                  <a:cubicBezTo>
                    <a:pt x="6" y="874"/>
                    <a:pt x="6" y="887"/>
                    <a:pt x="6" y="892"/>
                  </a:cubicBezTo>
                  <a:cubicBezTo>
                    <a:pt x="5" y="889"/>
                    <a:pt x="5" y="877"/>
                    <a:pt x="6" y="875"/>
                  </a:cubicBezTo>
                  <a:close/>
                  <a:moveTo>
                    <a:pt x="15" y="1152"/>
                  </a:moveTo>
                  <a:cubicBezTo>
                    <a:pt x="16" y="1148"/>
                    <a:pt x="16" y="1148"/>
                    <a:pt x="16" y="1148"/>
                  </a:cubicBezTo>
                  <a:cubicBezTo>
                    <a:pt x="17" y="1155"/>
                    <a:pt x="17" y="1155"/>
                    <a:pt x="17" y="1155"/>
                  </a:cubicBezTo>
                  <a:lnTo>
                    <a:pt x="15" y="1152"/>
                  </a:lnTo>
                  <a:close/>
                  <a:moveTo>
                    <a:pt x="13" y="1073"/>
                  </a:moveTo>
                  <a:cubicBezTo>
                    <a:pt x="13" y="1069"/>
                    <a:pt x="13" y="1069"/>
                    <a:pt x="13" y="1069"/>
                  </a:cubicBezTo>
                  <a:cubicBezTo>
                    <a:pt x="14" y="1067"/>
                    <a:pt x="14" y="1067"/>
                    <a:pt x="14" y="1067"/>
                  </a:cubicBezTo>
                  <a:lnTo>
                    <a:pt x="13" y="1073"/>
                  </a:lnTo>
                  <a:close/>
                  <a:moveTo>
                    <a:pt x="12" y="983"/>
                  </a:moveTo>
                  <a:cubicBezTo>
                    <a:pt x="12" y="984"/>
                    <a:pt x="11" y="985"/>
                    <a:pt x="11" y="986"/>
                  </a:cubicBezTo>
                  <a:cubicBezTo>
                    <a:pt x="11" y="992"/>
                    <a:pt x="10" y="1008"/>
                    <a:pt x="11" y="1017"/>
                  </a:cubicBezTo>
                  <a:cubicBezTo>
                    <a:pt x="10" y="1021"/>
                    <a:pt x="9" y="1010"/>
                    <a:pt x="8" y="1007"/>
                  </a:cubicBezTo>
                  <a:cubicBezTo>
                    <a:pt x="13" y="1011"/>
                    <a:pt x="8" y="995"/>
                    <a:pt x="9" y="987"/>
                  </a:cubicBezTo>
                  <a:cubicBezTo>
                    <a:pt x="10" y="989"/>
                    <a:pt x="9" y="994"/>
                    <a:pt x="10" y="995"/>
                  </a:cubicBezTo>
                  <a:cubicBezTo>
                    <a:pt x="11" y="993"/>
                    <a:pt x="11" y="988"/>
                    <a:pt x="10" y="985"/>
                  </a:cubicBezTo>
                  <a:cubicBezTo>
                    <a:pt x="10" y="984"/>
                    <a:pt x="10" y="983"/>
                    <a:pt x="10" y="982"/>
                  </a:cubicBezTo>
                  <a:cubicBezTo>
                    <a:pt x="10" y="983"/>
                    <a:pt x="10" y="984"/>
                    <a:pt x="10" y="985"/>
                  </a:cubicBezTo>
                  <a:cubicBezTo>
                    <a:pt x="11" y="986"/>
                    <a:pt x="11" y="986"/>
                    <a:pt x="11" y="986"/>
                  </a:cubicBezTo>
                  <a:cubicBezTo>
                    <a:pt x="11" y="984"/>
                    <a:pt x="11" y="983"/>
                    <a:pt x="12" y="983"/>
                  </a:cubicBezTo>
                  <a:close/>
                  <a:moveTo>
                    <a:pt x="10" y="871"/>
                  </a:moveTo>
                  <a:cubicBezTo>
                    <a:pt x="10" y="869"/>
                    <a:pt x="9" y="873"/>
                    <a:pt x="9" y="867"/>
                  </a:cubicBezTo>
                  <a:cubicBezTo>
                    <a:pt x="9" y="866"/>
                    <a:pt x="10" y="868"/>
                    <a:pt x="10" y="871"/>
                  </a:cubicBezTo>
                  <a:cubicBezTo>
                    <a:pt x="10" y="871"/>
                    <a:pt x="10" y="873"/>
                    <a:pt x="11" y="876"/>
                  </a:cubicBezTo>
                  <a:cubicBezTo>
                    <a:pt x="11" y="874"/>
                    <a:pt x="10" y="872"/>
                    <a:pt x="10" y="871"/>
                  </a:cubicBezTo>
                  <a:close/>
                  <a:moveTo>
                    <a:pt x="13" y="876"/>
                  </a:moveTo>
                  <a:cubicBezTo>
                    <a:pt x="11" y="861"/>
                    <a:pt x="11" y="861"/>
                    <a:pt x="11" y="861"/>
                  </a:cubicBezTo>
                  <a:cubicBezTo>
                    <a:pt x="12" y="866"/>
                    <a:pt x="12" y="866"/>
                    <a:pt x="12" y="866"/>
                  </a:cubicBezTo>
                  <a:cubicBezTo>
                    <a:pt x="11" y="856"/>
                    <a:pt x="11" y="856"/>
                    <a:pt x="11" y="856"/>
                  </a:cubicBezTo>
                  <a:cubicBezTo>
                    <a:pt x="12" y="858"/>
                    <a:pt x="14" y="868"/>
                    <a:pt x="13" y="876"/>
                  </a:cubicBezTo>
                  <a:close/>
                  <a:moveTo>
                    <a:pt x="11" y="836"/>
                  </a:moveTo>
                  <a:cubicBezTo>
                    <a:pt x="12" y="853"/>
                    <a:pt x="12" y="853"/>
                    <a:pt x="12" y="853"/>
                  </a:cubicBezTo>
                  <a:cubicBezTo>
                    <a:pt x="12" y="853"/>
                    <a:pt x="12" y="853"/>
                    <a:pt x="12" y="853"/>
                  </a:cubicBezTo>
                  <a:cubicBezTo>
                    <a:pt x="12" y="854"/>
                    <a:pt x="12" y="854"/>
                    <a:pt x="12" y="854"/>
                  </a:cubicBezTo>
                  <a:cubicBezTo>
                    <a:pt x="11" y="851"/>
                    <a:pt x="11" y="851"/>
                    <a:pt x="11" y="851"/>
                  </a:cubicBezTo>
                  <a:cubicBezTo>
                    <a:pt x="12" y="853"/>
                    <a:pt x="12" y="853"/>
                    <a:pt x="12" y="853"/>
                  </a:cubicBezTo>
                  <a:lnTo>
                    <a:pt x="11" y="836"/>
                  </a:lnTo>
                  <a:close/>
                  <a:moveTo>
                    <a:pt x="10" y="697"/>
                  </a:moveTo>
                  <a:cubicBezTo>
                    <a:pt x="10" y="689"/>
                    <a:pt x="10" y="689"/>
                    <a:pt x="10" y="689"/>
                  </a:cubicBezTo>
                  <a:cubicBezTo>
                    <a:pt x="10" y="690"/>
                    <a:pt x="11" y="699"/>
                    <a:pt x="11" y="706"/>
                  </a:cubicBezTo>
                  <a:cubicBezTo>
                    <a:pt x="14" y="697"/>
                    <a:pt x="10" y="702"/>
                    <a:pt x="12" y="688"/>
                  </a:cubicBezTo>
                  <a:cubicBezTo>
                    <a:pt x="11" y="705"/>
                    <a:pt x="13" y="698"/>
                    <a:pt x="15" y="698"/>
                  </a:cubicBezTo>
                  <a:cubicBezTo>
                    <a:pt x="13" y="694"/>
                    <a:pt x="14" y="673"/>
                    <a:pt x="10" y="679"/>
                  </a:cubicBezTo>
                  <a:cubicBezTo>
                    <a:pt x="11" y="685"/>
                    <a:pt x="7" y="693"/>
                    <a:pt x="10" y="697"/>
                  </a:cubicBezTo>
                  <a:close/>
                  <a:moveTo>
                    <a:pt x="13" y="591"/>
                  </a:moveTo>
                  <a:cubicBezTo>
                    <a:pt x="13" y="581"/>
                    <a:pt x="13" y="581"/>
                    <a:pt x="13" y="581"/>
                  </a:cubicBezTo>
                  <a:cubicBezTo>
                    <a:pt x="12" y="592"/>
                    <a:pt x="12" y="592"/>
                    <a:pt x="12" y="592"/>
                  </a:cubicBezTo>
                  <a:lnTo>
                    <a:pt x="13" y="591"/>
                  </a:lnTo>
                  <a:close/>
                  <a:moveTo>
                    <a:pt x="23" y="313"/>
                  </a:moveTo>
                  <a:cubicBezTo>
                    <a:pt x="25" y="316"/>
                    <a:pt x="23" y="330"/>
                    <a:pt x="22" y="329"/>
                  </a:cubicBezTo>
                  <a:cubicBezTo>
                    <a:pt x="22" y="328"/>
                    <a:pt x="23" y="320"/>
                    <a:pt x="23" y="313"/>
                  </a:cubicBezTo>
                  <a:close/>
                  <a:moveTo>
                    <a:pt x="28" y="212"/>
                  </a:moveTo>
                  <a:cubicBezTo>
                    <a:pt x="27" y="218"/>
                    <a:pt x="29" y="226"/>
                    <a:pt x="27" y="228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7" y="215"/>
                    <a:pt x="27" y="210"/>
                    <a:pt x="28" y="212"/>
                  </a:cubicBezTo>
                  <a:close/>
                  <a:moveTo>
                    <a:pt x="32" y="139"/>
                  </a:moveTo>
                  <a:cubicBezTo>
                    <a:pt x="30" y="135"/>
                    <a:pt x="30" y="135"/>
                    <a:pt x="30" y="135"/>
                  </a:cubicBezTo>
                  <a:cubicBezTo>
                    <a:pt x="30" y="139"/>
                    <a:pt x="30" y="139"/>
                    <a:pt x="30" y="139"/>
                  </a:cubicBezTo>
                  <a:lnTo>
                    <a:pt x="32" y="139"/>
                  </a:lnTo>
                  <a:close/>
                  <a:moveTo>
                    <a:pt x="34" y="152"/>
                  </a:moveTo>
                  <a:cubicBezTo>
                    <a:pt x="34" y="150"/>
                    <a:pt x="34" y="142"/>
                    <a:pt x="33" y="144"/>
                  </a:cubicBezTo>
                  <a:lnTo>
                    <a:pt x="34" y="152"/>
                  </a:lnTo>
                  <a:close/>
                  <a:moveTo>
                    <a:pt x="36" y="74"/>
                  </a:moveTo>
                  <a:cubicBezTo>
                    <a:pt x="38" y="79"/>
                    <a:pt x="38" y="79"/>
                    <a:pt x="38" y="79"/>
                  </a:cubicBezTo>
                  <a:cubicBezTo>
                    <a:pt x="38" y="74"/>
                    <a:pt x="38" y="74"/>
                    <a:pt x="38" y="74"/>
                  </a:cubicBezTo>
                  <a:lnTo>
                    <a:pt x="36" y="74"/>
                  </a:lnTo>
                  <a:close/>
                  <a:moveTo>
                    <a:pt x="35" y="79"/>
                  </a:moveTo>
                  <a:cubicBezTo>
                    <a:pt x="35" y="81"/>
                    <a:pt x="35" y="82"/>
                    <a:pt x="36" y="82"/>
                  </a:cubicBezTo>
                  <a:cubicBezTo>
                    <a:pt x="36" y="85"/>
                    <a:pt x="36" y="89"/>
                    <a:pt x="35" y="93"/>
                  </a:cubicBezTo>
                  <a:cubicBezTo>
                    <a:pt x="34" y="92"/>
                    <a:pt x="35" y="89"/>
                    <a:pt x="35" y="87"/>
                  </a:cubicBezTo>
                  <a:cubicBezTo>
                    <a:pt x="35" y="89"/>
                    <a:pt x="34" y="92"/>
                    <a:pt x="34" y="96"/>
                  </a:cubicBezTo>
                  <a:cubicBezTo>
                    <a:pt x="36" y="91"/>
                    <a:pt x="36" y="95"/>
                    <a:pt x="37" y="94"/>
                  </a:cubicBezTo>
                  <a:cubicBezTo>
                    <a:pt x="39" y="83"/>
                    <a:pt x="37" y="83"/>
                    <a:pt x="36" y="82"/>
                  </a:cubicBezTo>
                  <a:cubicBezTo>
                    <a:pt x="36" y="80"/>
                    <a:pt x="35" y="79"/>
                    <a:pt x="35" y="79"/>
                  </a:cubicBezTo>
                  <a:close/>
                  <a:moveTo>
                    <a:pt x="32" y="120"/>
                  </a:moveTo>
                  <a:cubicBezTo>
                    <a:pt x="32" y="119"/>
                    <a:pt x="33" y="118"/>
                    <a:pt x="33" y="118"/>
                  </a:cubicBezTo>
                  <a:cubicBezTo>
                    <a:pt x="34" y="111"/>
                    <a:pt x="35" y="103"/>
                    <a:pt x="36" y="111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5"/>
                    <a:pt x="35" y="115"/>
                    <a:pt x="35" y="115"/>
                  </a:cubicBezTo>
                  <a:cubicBezTo>
                    <a:pt x="34" y="120"/>
                    <a:pt x="35" y="123"/>
                    <a:pt x="35" y="127"/>
                  </a:cubicBezTo>
                  <a:cubicBezTo>
                    <a:pt x="34" y="125"/>
                    <a:pt x="34" y="117"/>
                    <a:pt x="33" y="118"/>
                  </a:cubicBezTo>
                  <a:cubicBezTo>
                    <a:pt x="32" y="123"/>
                    <a:pt x="32" y="123"/>
                    <a:pt x="32" y="123"/>
                  </a:cubicBezTo>
                  <a:cubicBezTo>
                    <a:pt x="32" y="125"/>
                    <a:pt x="32" y="126"/>
                    <a:pt x="32" y="128"/>
                  </a:cubicBezTo>
                  <a:cubicBezTo>
                    <a:pt x="31" y="127"/>
                    <a:pt x="31" y="127"/>
                    <a:pt x="31" y="127"/>
                  </a:cubicBezTo>
                  <a:cubicBezTo>
                    <a:pt x="32" y="126"/>
                    <a:pt x="32" y="125"/>
                    <a:pt x="32" y="123"/>
                  </a:cubicBezTo>
                  <a:cubicBezTo>
                    <a:pt x="32" y="122"/>
                    <a:pt x="32" y="121"/>
                    <a:pt x="32" y="120"/>
                  </a:cubicBezTo>
                  <a:close/>
                  <a:moveTo>
                    <a:pt x="34" y="73"/>
                  </a:moveTo>
                  <a:cubicBezTo>
                    <a:pt x="34" y="73"/>
                    <a:pt x="33" y="74"/>
                    <a:pt x="33" y="72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4" y="63"/>
                    <a:pt x="34" y="69"/>
                    <a:pt x="34" y="73"/>
                  </a:cubicBezTo>
                  <a:close/>
                  <a:moveTo>
                    <a:pt x="23" y="287"/>
                  </a:moveTo>
                  <a:cubicBezTo>
                    <a:pt x="23" y="288"/>
                    <a:pt x="23" y="299"/>
                    <a:pt x="24" y="299"/>
                  </a:cubicBezTo>
                  <a:cubicBezTo>
                    <a:pt x="22" y="302"/>
                    <a:pt x="22" y="302"/>
                    <a:pt x="22" y="302"/>
                  </a:cubicBezTo>
                  <a:cubicBezTo>
                    <a:pt x="22" y="297"/>
                    <a:pt x="21" y="291"/>
                    <a:pt x="21" y="293"/>
                  </a:cubicBezTo>
                  <a:cubicBezTo>
                    <a:pt x="22" y="289"/>
                    <a:pt x="22" y="285"/>
                    <a:pt x="23" y="287"/>
                  </a:cubicBezTo>
                  <a:close/>
                  <a:moveTo>
                    <a:pt x="13" y="574"/>
                  </a:moveTo>
                  <a:cubicBezTo>
                    <a:pt x="12" y="571"/>
                    <a:pt x="14" y="557"/>
                    <a:pt x="12" y="555"/>
                  </a:cubicBezTo>
                  <a:cubicBezTo>
                    <a:pt x="15" y="550"/>
                    <a:pt x="14" y="567"/>
                    <a:pt x="13" y="574"/>
                  </a:cubicBezTo>
                  <a:close/>
                  <a:moveTo>
                    <a:pt x="11" y="576"/>
                  </a:moveTo>
                  <a:cubicBezTo>
                    <a:pt x="11" y="580"/>
                    <a:pt x="11" y="580"/>
                    <a:pt x="11" y="580"/>
                  </a:cubicBezTo>
                  <a:cubicBezTo>
                    <a:pt x="11" y="584"/>
                    <a:pt x="13" y="584"/>
                    <a:pt x="12" y="591"/>
                  </a:cubicBezTo>
                  <a:cubicBezTo>
                    <a:pt x="11" y="589"/>
                    <a:pt x="12" y="586"/>
                    <a:pt x="11" y="584"/>
                  </a:cubicBezTo>
                  <a:cubicBezTo>
                    <a:pt x="10" y="585"/>
                    <a:pt x="11" y="584"/>
                    <a:pt x="11" y="580"/>
                  </a:cubicBezTo>
                  <a:cubicBezTo>
                    <a:pt x="10" y="579"/>
                    <a:pt x="10" y="578"/>
                    <a:pt x="11" y="576"/>
                  </a:cubicBezTo>
                  <a:close/>
                  <a:moveTo>
                    <a:pt x="14" y="413"/>
                  </a:moveTo>
                  <a:cubicBezTo>
                    <a:pt x="13" y="421"/>
                    <a:pt x="13" y="421"/>
                    <a:pt x="13" y="421"/>
                  </a:cubicBezTo>
                  <a:cubicBezTo>
                    <a:pt x="15" y="427"/>
                    <a:pt x="15" y="427"/>
                    <a:pt x="15" y="427"/>
                  </a:cubicBezTo>
                  <a:lnTo>
                    <a:pt x="14" y="413"/>
                  </a:lnTo>
                  <a:close/>
                  <a:moveTo>
                    <a:pt x="15" y="335"/>
                  </a:moveTo>
                  <a:cubicBezTo>
                    <a:pt x="15" y="342"/>
                    <a:pt x="15" y="342"/>
                    <a:pt x="15" y="342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6" y="340"/>
                    <a:pt x="17" y="339"/>
                    <a:pt x="17" y="340"/>
                  </a:cubicBezTo>
                  <a:cubicBezTo>
                    <a:pt x="17" y="342"/>
                    <a:pt x="17" y="343"/>
                    <a:pt x="17" y="344"/>
                  </a:cubicBezTo>
                  <a:cubicBezTo>
                    <a:pt x="17" y="342"/>
                    <a:pt x="17" y="341"/>
                    <a:pt x="17" y="340"/>
                  </a:cubicBezTo>
                  <a:cubicBezTo>
                    <a:pt x="17" y="335"/>
                    <a:pt x="17" y="329"/>
                    <a:pt x="16" y="329"/>
                  </a:cubicBezTo>
                  <a:cubicBezTo>
                    <a:pt x="16" y="331"/>
                    <a:pt x="16" y="340"/>
                    <a:pt x="15" y="339"/>
                  </a:cubicBezTo>
                  <a:lnTo>
                    <a:pt x="15" y="335"/>
                  </a:lnTo>
                  <a:close/>
                  <a:moveTo>
                    <a:pt x="22" y="175"/>
                  </a:moveTo>
                  <a:cubicBezTo>
                    <a:pt x="22" y="179"/>
                    <a:pt x="22" y="180"/>
                    <a:pt x="21" y="185"/>
                  </a:cubicBezTo>
                  <a:cubicBezTo>
                    <a:pt x="21" y="182"/>
                    <a:pt x="21" y="177"/>
                    <a:pt x="22" y="175"/>
                  </a:cubicBezTo>
                  <a:close/>
                  <a:moveTo>
                    <a:pt x="12" y="375"/>
                  </a:moveTo>
                  <a:cubicBezTo>
                    <a:pt x="13" y="375"/>
                    <a:pt x="12" y="384"/>
                    <a:pt x="14" y="381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13" y="383"/>
                    <a:pt x="16" y="381"/>
                    <a:pt x="14" y="389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4" y="390"/>
                    <a:pt x="13" y="376"/>
                    <a:pt x="12" y="386"/>
                  </a:cubicBezTo>
                  <a:cubicBezTo>
                    <a:pt x="12" y="389"/>
                    <a:pt x="11" y="379"/>
                    <a:pt x="12" y="375"/>
                  </a:cubicBezTo>
                  <a:close/>
                  <a:moveTo>
                    <a:pt x="20" y="163"/>
                  </a:moveTo>
                  <a:cubicBezTo>
                    <a:pt x="20" y="169"/>
                    <a:pt x="22" y="167"/>
                    <a:pt x="20" y="176"/>
                  </a:cubicBezTo>
                  <a:cubicBezTo>
                    <a:pt x="20" y="170"/>
                    <a:pt x="18" y="170"/>
                    <a:pt x="20" y="163"/>
                  </a:cubicBezTo>
                  <a:close/>
                  <a:moveTo>
                    <a:pt x="11" y="319"/>
                  </a:moveTo>
                  <a:cubicBezTo>
                    <a:pt x="11" y="319"/>
                    <a:pt x="11" y="319"/>
                    <a:pt x="11" y="319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11" y="326"/>
                    <a:pt x="11" y="326"/>
                    <a:pt x="11" y="326"/>
                  </a:cubicBezTo>
                  <a:lnTo>
                    <a:pt x="11" y="319"/>
                  </a:lnTo>
                  <a:close/>
                  <a:moveTo>
                    <a:pt x="33" y="166"/>
                  </a:moveTo>
                  <a:cubicBezTo>
                    <a:pt x="33" y="163"/>
                    <a:pt x="33" y="162"/>
                    <a:pt x="33" y="160"/>
                  </a:cubicBezTo>
                  <a:cubicBezTo>
                    <a:pt x="33" y="162"/>
                    <a:pt x="33" y="164"/>
                    <a:pt x="33" y="166"/>
                  </a:cubicBezTo>
                  <a:close/>
                  <a:moveTo>
                    <a:pt x="18" y="603"/>
                  </a:moveTo>
                  <a:cubicBezTo>
                    <a:pt x="18" y="603"/>
                    <a:pt x="18" y="604"/>
                    <a:pt x="18" y="605"/>
                  </a:cubicBezTo>
                  <a:cubicBezTo>
                    <a:pt x="18" y="605"/>
                    <a:pt x="18" y="604"/>
                    <a:pt x="18" y="603"/>
                  </a:cubicBezTo>
                  <a:close/>
                  <a:moveTo>
                    <a:pt x="19" y="621"/>
                  </a:moveTo>
                  <a:cubicBezTo>
                    <a:pt x="19" y="622"/>
                    <a:pt x="19" y="622"/>
                    <a:pt x="19" y="622"/>
                  </a:cubicBezTo>
                  <a:cubicBezTo>
                    <a:pt x="19" y="622"/>
                    <a:pt x="19" y="622"/>
                    <a:pt x="19" y="622"/>
                  </a:cubicBezTo>
                  <a:lnTo>
                    <a:pt x="19" y="621"/>
                  </a:lnTo>
                  <a:close/>
                  <a:moveTo>
                    <a:pt x="28" y="1255"/>
                  </a:moveTo>
                  <a:cubicBezTo>
                    <a:pt x="30" y="1259"/>
                    <a:pt x="28" y="1251"/>
                    <a:pt x="28" y="1248"/>
                  </a:cubicBezTo>
                  <a:cubicBezTo>
                    <a:pt x="28" y="1251"/>
                    <a:pt x="27" y="1253"/>
                    <a:pt x="28" y="1255"/>
                  </a:cubicBezTo>
                  <a:close/>
                  <a:moveTo>
                    <a:pt x="24" y="1231"/>
                  </a:moveTo>
                  <a:cubicBezTo>
                    <a:pt x="24" y="1232"/>
                    <a:pt x="25" y="1235"/>
                    <a:pt x="25" y="1238"/>
                  </a:cubicBezTo>
                  <a:cubicBezTo>
                    <a:pt x="25" y="1236"/>
                    <a:pt x="25" y="1234"/>
                    <a:pt x="24" y="1231"/>
                  </a:cubicBezTo>
                  <a:close/>
                  <a:moveTo>
                    <a:pt x="26" y="1251"/>
                  </a:moveTo>
                  <a:cubicBezTo>
                    <a:pt x="26" y="1246"/>
                    <a:pt x="26" y="1242"/>
                    <a:pt x="25" y="1238"/>
                  </a:cubicBezTo>
                  <a:cubicBezTo>
                    <a:pt x="25" y="1241"/>
                    <a:pt x="25" y="1244"/>
                    <a:pt x="26" y="1251"/>
                  </a:cubicBezTo>
                  <a:close/>
                  <a:moveTo>
                    <a:pt x="20" y="1164"/>
                  </a:moveTo>
                  <a:cubicBezTo>
                    <a:pt x="21" y="1168"/>
                    <a:pt x="21" y="1176"/>
                    <a:pt x="21" y="1176"/>
                  </a:cubicBezTo>
                  <a:cubicBezTo>
                    <a:pt x="21" y="1159"/>
                    <a:pt x="23" y="1179"/>
                    <a:pt x="23" y="1180"/>
                  </a:cubicBezTo>
                  <a:cubicBezTo>
                    <a:pt x="22" y="1170"/>
                    <a:pt x="21" y="1170"/>
                    <a:pt x="20" y="1164"/>
                  </a:cubicBezTo>
                  <a:close/>
                  <a:moveTo>
                    <a:pt x="18" y="1143"/>
                  </a:moveTo>
                  <a:cubicBezTo>
                    <a:pt x="18" y="1144"/>
                    <a:pt x="18" y="1146"/>
                    <a:pt x="18" y="1147"/>
                  </a:cubicBezTo>
                  <a:cubicBezTo>
                    <a:pt x="18" y="1146"/>
                    <a:pt x="18" y="1144"/>
                    <a:pt x="18" y="1143"/>
                  </a:cubicBezTo>
                  <a:close/>
                  <a:moveTo>
                    <a:pt x="18" y="1137"/>
                  </a:moveTo>
                  <a:cubicBezTo>
                    <a:pt x="18" y="1131"/>
                    <a:pt x="17" y="1129"/>
                    <a:pt x="16" y="1127"/>
                  </a:cubicBezTo>
                  <a:cubicBezTo>
                    <a:pt x="16" y="1133"/>
                    <a:pt x="17" y="1138"/>
                    <a:pt x="18" y="1143"/>
                  </a:cubicBezTo>
                  <a:cubicBezTo>
                    <a:pt x="18" y="1139"/>
                    <a:pt x="17" y="1135"/>
                    <a:pt x="18" y="1137"/>
                  </a:cubicBezTo>
                  <a:close/>
                  <a:moveTo>
                    <a:pt x="17" y="963"/>
                  </a:moveTo>
                  <a:cubicBezTo>
                    <a:pt x="18" y="965"/>
                    <a:pt x="18" y="968"/>
                    <a:pt x="18" y="968"/>
                  </a:cubicBezTo>
                  <a:cubicBezTo>
                    <a:pt x="18" y="958"/>
                    <a:pt x="18" y="958"/>
                    <a:pt x="18" y="958"/>
                  </a:cubicBezTo>
                  <a:cubicBezTo>
                    <a:pt x="18" y="955"/>
                    <a:pt x="17" y="961"/>
                    <a:pt x="17" y="963"/>
                  </a:cubicBezTo>
                  <a:close/>
                  <a:moveTo>
                    <a:pt x="14" y="929"/>
                  </a:moveTo>
                  <a:cubicBezTo>
                    <a:pt x="14" y="921"/>
                    <a:pt x="15" y="925"/>
                    <a:pt x="15" y="921"/>
                  </a:cubicBezTo>
                  <a:cubicBezTo>
                    <a:pt x="13" y="922"/>
                    <a:pt x="13" y="922"/>
                    <a:pt x="13" y="922"/>
                  </a:cubicBezTo>
                  <a:lnTo>
                    <a:pt x="14" y="929"/>
                  </a:lnTo>
                  <a:close/>
                  <a:moveTo>
                    <a:pt x="4" y="933"/>
                  </a:moveTo>
                  <a:cubicBezTo>
                    <a:pt x="5" y="935"/>
                    <a:pt x="5" y="935"/>
                    <a:pt x="5" y="935"/>
                  </a:cubicBezTo>
                  <a:cubicBezTo>
                    <a:pt x="5" y="933"/>
                    <a:pt x="5" y="933"/>
                    <a:pt x="5" y="933"/>
                  </a:cubicBezTo>
                  <a:lnTo>
                    <a:pt x="4" y="933"/>
                  </a:lnTo>
                  <a:close/>
                  <a:moveTo>
                    <a:pt x="16" y="892"/>
                  </a:moveTo>
                  <a:cubicBezTo>
                    <a:pt x="18" y="898"/>
                    <a:pt x="18" y="898"/>
                    <a:pt x="18" y="898"/>
                  </a:cubicBezTo>
                  <a:cubicBezTo>
                    <a:pt x="17" y="891"/>
                    <a:pt x="15" y="891"/>
                    <a:pt x="16" y="892"/>
                  </a:cubicBezTo>
                  <a:close/>
                  <a:moveTo>
                    <a:pt x="17" y="864"/>
                  </a:moveTo>
                  <a:cubicBezTo>
                    <a:pt x="17" y="868"/>
                    <a:pt x="17" y="868"/>
                    <a:pt x="17" y="868"/>
                  </a:cubicBezTo>
                  <a:cubicBezTo>
                    <a:pt x="17" y="854"/>
                    <a:pt x="17" y="854"/>
                    <a:pt x="17" y="854"/>
                  </a:cubicBezTo>
                  <a:lnTo>
                    <a:pt x="17" y="864"/>
                  </a:lnTo>
                  <a:close/>
                  <a:moveTo>
                    <a:pt x="16" y="829"/>
                  </a:moveTo>
                  <a:cubicBezTo>
                    <a:pt x="16" y="828"/>
                    <a:pt x="16" y="828"/>
                    <a:pt x="16" y="828"/>
                  </a:cubicBezTo>
                  <a:cubicBezTo>
                    <a:pt x="16" y="818"/>
                    <a:pt x="16" y="818"/>
                    <a:pt x="16" y="818"/>
                  </a:cubicBezTo>
                  <a:lnTo>
                    <a:pt x="16" y="829"/>
                  </a:lnTo>
                  <a:close/>
                  <a:moveTo>
                    <a:pt x="20" y="453"/>
                  </a:moveTo>
                  <a:cubicBezTo>
                    <a:pt x="18" y="451"/>
                    <a:pt x="19" y="466"/>
                    <a:pt x="18" y="471"/>
                  </a:cubicBezTo>
                  <a:cubicBezTo>
                    <a:pt x="20" y="468"/>
                    <a:pt x="18" y="459"/>
                    <a:pt x="20" y="453"/>
                  </a:cubicBezTo>
                  <a:close/>
                  <a:moveTo>
                    <a:pt x="31" y="179"/>
                  </a:moveTo>
                  <a:cubicBezTo>
                    <a:pt x="31" y="193"/>
                    <a:pt x="31" y="193"/>
                    <a:pt x="31" y="193"/>
                  </a:cubicBezTo>
                  <a:cubicBezTo>
                    <a:pt x="32" y="182"/>
                    <a:pt x="31" y="190"/>
                    <a:pt x="31" y="1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 14"/>
          <p:cNvSpPr>
            <a:spLocks noEditPoints="1"/>
          </p:cNvSpPr>
          <p:nvPr/>
        </p:nvSpPr>
        <p:spPr bwMode="auto">
          <a:xfrm flipV="1">
            <a:off x="1028700" y="1676400"/>
            <a:ext cx="4686300" cy="3317944"/>
          </a:xfrm>
          <a:custGeom>
            <a:avLst/>
            <a:gdLst>
              <a:gd name="T0" fmla="*/ 963 w 1469"/>
              <a:gd name="T1" fmla="*/ 721 h 1293"/>
              <a:gd name="T2" fmla="*/ 686 w 1469"/>
              <a:gd name="T3" fmla="*/ 563 h 1293"/>
              <a:gd name="T4" fmla="*/ 350 w 1469"/>
              <a:gd name="T5" fmla="*/ 826 h 1293"/>
              <a:gd name="T6" fmla="*/ 361 w 1469"/>
              <a:gd name="T7" fmla="*/ 827 h 1293"/>
              <a:gd name="T8" fmla="*/ 650 w 1469"/>
              <a:gd name="T9" fmla="*/ 742 h 1293"/>
              <a:gd name="T10" fmla="*/ 699 w 1469"/>
              <a:gd name="T11" fmla="*/ 561 h 1293"/>
              <a:gd name="T12" fmla="*/ 865 w 1469"/>
              <a:gd name="T13" fmla="*/ 691 h 1293"/>
              <a:gd name="T14" fmla="*/ 1030 w 1469"/>
              <a:gd name="T15" fmla="*/ 698 h 1293"/>
              <a:gd name="T16" fmla="*/ 1376 w 1469"/>
              <a:gd name="T17" fmla="*/ 154 h 1293"/>
              <a:gd name="T18" fmla="*/ 1390 w 1469"/>
              <a:gd name="T19" fmla="*/ 122 h 1293"/>
              <a:gd name="T20" fmla="*/ 1277 w 1469"/>
              <a:gd name="T21" fmla="*/ 286 h 1293"/>
              <a:gd name="T22" fmla="*/ 1091 w 1469"/>
              <a:gd name="T23" fmla="*/ 532 h 1293"/>
              <a:gd name="T24" fmla="*/ 949 w 1469"/>
              <a:gd name="T25" fmla="*/ 708 h 1293"/>
              <a:gd name="T26" fmla="*/ 736 w 1469"/>
              <a:gd name="T27" fmla="*/ 548 h 1293"/>
              <a:gd name="T28" fmla="*/ 648 w 1469"/>
              <a:gd name="T29" fmla="*/ 535 h 1293"/>
              <a:gd name="T30" fmla="*/ 635 w 1469"/>
              <a:gd name="T31" fmla="*/ 567 h 1293"/>
              <a:gd name="T32" fmla="*/ 530 w 1469"/>
              <a:gd name="T33" fmla="*/ 868 h 1293"/>
              <a:gd name="T34" fmla="*/ 319 w 1469"/>
              <a:gd name="T35" fmla="*/ 789 h 1293"/>
              <a:gd name="T36" fmla="*/ 101 w 1469"/>
              <a:gd name="T37" fmla="*/ 1124 h 1293"/>
              <a:gd name="T38" fmla="*/ 119 w 1469"/>
              <a:gd name="T39" fmla="*/ 1166 h 1293"/>
              <a:gd name="T40" fmla="*/ 349 w 1469"/>
              <a:gd name="T41" fmla="*/ 825 h 1293"/>
              <a:gd name="T42" fmla="*/ 595 w 1469"/>
              <a:gd name="T43" fmla="*/ 939 h 1293"/>
              <a:gd name="T44" fmla="*/ 964 w 1469"/>
              <a:gd name="T45" fmla="*/ 769 h 1293"/>
              <a:gd name="T46" fmla="*/ 1044 w 1469"/>
              <a:gd name="T47" fmla="*/ 658 h 1293"/>
              <a:gd name="T48" fmla="*/ 1110 w 1469"/>
              <a:gd name="T49" fmla="*/ 557 h 1293"/>
              <a:gd name="T50" fmla="*/ 1094 w 1469"/>
              <a:gd name="T51" fmla="*/ 558 h 1293"/>
              <a:gd name="T52" fmla="*/ 672 w 1469"/>
              <a:gd name="T53" fmla="*/ 502 h 1293"/>
              <a:gd name="T54" fmla="*/ 179 w 1469"/>
              <a:gd name="T55" fmla="*/ 1043 h 1293"/>
              <a:gd name="T56" fmla="*/ 146 w 1469"/>
              <a:gd name="T57" fmla="*/ 1075 h 1293"/>
              <a:gd name="T58" fmla="*/ 657 w 1469"/>
              <a:gd name="T59" fmla="*/ 577 h 1293"/>
              <a:gd name="T60" fmla="*/ 595 w 1469"/>
              <a:gd name="T61" fmla="*/ 887 h 1293"/>
              <a:gd name="T62" fmla="*/ 524 w 1469"/>
              <a:gd name="T63" fmla="*/ 905 h 1293"/>
              <a:gd name="T64" fmla="*/ 197 w 1469"/>
              <a:gd name="T65" fmla="*/ 989 h 1293"/>
              <a:gd name="T66" fmla="*/ 1373 w 1469"/>
              <a:gd name="T67" fmla="*/ 137 h 1293"/>
              <a:gd name="T68" fmla="*/ 1069 w 1469"/>
              <a:gd name="T69" fmla="*/ 560 h 1293"/>
              <a:gd name="T70" fmla="*/ 1219 w 1469"/>
              <a:gd name="T71" fmla="*/ 133 h 1293"/>
              <a:gd name="T72" fmla="*/ 1380 w 1469"/>
              <a:gd name="T73" fmla="*/ 55 h 1293"/>
              <a:gd name="T74" fmla="*/ 1443 w 1469"/>
              <a:gd name="T75" fmla="*/ 243 h 1293"/>
              <a:gd name="T76" fmla="*/ 1448 w 1469"/>
              <a:gd name="T77" fmla="*/ 77 h 1293"/>
              <a:gd name="T78" fmla="*/ 1429 w 1469"/>
              <a:gd name="T79" fmla="*/ 12 h 1293"/>
              <a:gd name="T80" fmla="*/ 1338 w 1469"/>
              <a:gd name="T81" fmla="*/ 80 h 1293"/>
              <a:gd name="T82" fmla="*/ 1245 w 1469"/>
              <a:gd name="T83" fmla="*/ 124 h 1293"/>
              <a:gd name="T84" fmla="*/ 1281 w 1469"/>
              <a:gd name="T85" fmla="*/ 130 h 1293"/>
              <a:gd name="T86" fmla="*/ 1339 w 1469"/>
              <a:gd name="T87" fmla="*/ 119 h 1293"/>
              <a:gd name="T88" fmla="*/ 1373 w 1469"/>
              <a:gd name="T89" fmla="*/ 113 h 1293"/>
              <a:gd name="T90" fmla="*/ 1384 w 1469"/>
              <a:gd name="T91" fmla="*/ 106 h 1293"/>
              <a:gd name="T92" fmla="*/ 1401 w 1469"/>
              <a:gd name="T93" fmla="*/ 108 h 1293"/>
              <a:gd name="T94" fmla="*/ 1411 w 1469"/>
              <a:gd name="T95" fmla="*/ 161 h 1293"/>
              <a:gd name="T96" fmla="*/ 1419 w 1469"/>
              <a:gd name="T97" fmla="*/ 231 h 1293"/>
              <a:gd name="T98" fmla="*/ 1461 w 1469"/>
              <a:gd name="T99" fmla="*/ 210 h 1293"/>
              <a:gd name="T100" fmla="*/ 1430 w 1469"/>
              <a:gd name="T101" fmla="*/ 35 h 1293"/>
              <a:gd name="T102" fmla="*/ 1426 w 1469"/>
              <a:gd name="T103" fmla="*/ 58 h 1293"/>
              <a:gd name="T104" fmla="*/ 1345 w 1469"/>
              <a:gd name="T105" fmla="*/ 97 h 1293"/>
              <a:gd name="T106" fmla="*/ 1344 w 1469"/>
              <a:gd name="T107" fmla="*/ 81 h 1293"/>
              <a:gd name="T108" fmla="*/ 1310 w 1469"/>
              <a:gd name="T109" fmla="*/ 117 h 1293"/>
              <a:gd name="T110" fmla="*/ 1381 w 1469"/>
              <a:gd name="T111" fmla="*/ 88 h 1293"/>
              <a:gd name="T112" fmla="*/ 1420 w 1469"/>
              <a:gd name="T113" fmla="*/ 200 h 1293"/>
              <a:gd name="T114" fmla="*/ 1434 w 1469"/>
              <a:gd name="T115" fmla="*/ 204 h 1293"/>
              <a:gd name="T116" fmla="*/ 1429 w 1469"/>
              <a:gd name="T117" fmla="*/ 115 h 1293"/>
              <a:gd name="T118" fmla="*/ 1442 w 1469"/>
              <a:gd name="T119" fmla="*/ 125 h 1293"/>
              <a:gd name="T120" fmla="*/ 1239 w 1469"/>
              <a:gd name="T121" fmla="*/ 145 h 1293"/>
              <a:gd name="T122" fmla="*/ 1329 w 1469"/>
              <a:gd name="T123" fmla="*/ 118 h 1293"/>
              <a:gd name="T124" fmla="*/ 1420 w 1469"/>
              <a:gd name="T125" fmla="*/ 191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69" h="1293">
                <a:moveTo>
                  <a:pt x="1396" y="104"/>
                </a:moveTo>
                <a:cubicBezTo>
                  <a:pt x="1396" y="104"/>
                  <a:pt x="1396" y="104"/>
                  <a:pt x="1396" y="105"/>
                </a:cubicBezTo>
                <a:cubicBezTo>
                  <a:pt x="1396" y="104"/>
                  <a:pt x="1396" y="104"/>
                  <a:pt x="1396" y="104"/>
                </a:cubicBezTo>
                <a:close/>
                <a:moveTo>
                  <a:pt x="1399" y="96"/>
                </a:moveTo>
                <a:cubicBezTo>
                  <a:pt x="1398" y="98"/>
                  <a:pt x="1396" y="101"/>
                  <a:pt x="1396" y="104"/>
                </a:cubicBezTo>
                <a:cubicBezTo>
                  <a:pt x="1398" y="102"/>
                  <a:pt x="1404" y="100"/>
                  <a:pt x="1399" y="96"/>
                </a:cubicBezTo>
                <a:close/>
                <a:moveTo>
                  <a:pt x="1405" y="111"/>
                </a:moveTo>
                <a:cubicBezTo>
                  <a:pt x="1405" y="107"/>
                  <a:pt x="1405" y="107"/>
                  <a:pt x="1405" y="107"/>
                </a:cubicBezTo>
                <a:cubicBezTo>
                  <a:pt x="1402" y="108"/>
                  <a:pt x="1405" y="109"/>
                  <a:pt x="1405" y="111"/>
                </a:cubicBezTo>
                <a:close/>
                <a:moveTo>
                  <a:pt x="1400" y="107"/>
                </a:moveTo>
                <a:cubicBezTo>
                  <a:pt x="1398" y="105"/>
                  <a:pt x="1398" y="105"/>
                  <a:pt x="1398" y="105"/>
                </a:cubicBezTo>
                <a:cubicBezTo>
                  <a:pt x="1399" y="108"/>
                  <a:pt x="1399" y="108"/>
                  <a:pt x="1399" y="108"/>
                </a:cubicBezTo>
                <a:lnTo>
                  <a:pt x="1400" y="107"/>
                </a:lnTo>
                <a:close/>
                <a:moveTo>
                  <a:pt x="944" y="704"/>
                </a:moveTo>
                <a:cubicBezTo>
                  <a:pt x="946" y="705"/>
                  <a:pt x="948" y="705"/>
                  <a:pt x="948" y="703"/>
                </a:cubicBezTo>
                <a:lnTo>
                  <a:pt x="944" y="704"/>
                </a:lnTo>
                <a:close/>
                <a:moveTo>
                  <a:pt x="895" y="678"/>
                </a:moveTo>
                <a:cubicBezTo>
                  <a:pt x="891" y="675"/>
                  <a:pt x="888" y="673"/>
                  <a:pt x="886" y="671"/>
                </a:cubicBezTo>
                <a:cubicBezTo>
                  <a:pt x="888" y="673"/>
                  <a:pt x="891" y="675"/>
                  <a:pt x="895" y="678"/>
                </a:cubicBezTo>
                <a:close/>
                <a:moveTo>
                  <a:pt x="965" y="721"/>
                </a:moveTo>
                <a:cubicBezTo>
                  <a:pt x="964" y="722"/>
                  <a:pt x="964" y="722"/>
                  <a:pt x="964" y="722"/>
                </a:cubicBezTo>
                <a:cubicBezTo>
                  <a:pt x="963" y="721"/>
                  <a:pt x="963" y="721"/>
                  <a:pt x="963" y="721"/>
                </a:cubicBezTo>
                <a:cubicBezTo>
                  <a:pt x="961" y="720"/>
                  <a:pt x="961" y="720"/>
                  <a:pt x="961" y="720"/>
                </a:cubicBezTo>
                <a:cubicBezTo>
                  <a:pt x="962" y="720"/>
                  <a:pt x="962" y="721"/>
                  <a:pt x="963" y="722"/>
                </a:cubicBezTo>
                <a:cubicBezTo>
                  <a:pt x="963" y="722"/>
                  <a:pt x="964" y="722"/>
                  <a:pt x="964" y="723"/>
                </a:cubicBezTo>
                <a:cubicBezTo>
                  <a:pt x="964" y="722"/>
                  <a:pt x="964" y="722"/>
                  <a:pt x="965" y="721"/>
                </a:cubicBezTo>
                <a:close/>
                <a:moveTo>
                  <a:pt x="1296" y="239"/>
                </a:moveTo>
                <a:cubicBezTo>
                  <a:pt x="1300" y="230"/>
                  <a:pt x="1303" y="222"/>
                  <a:pt x="1306" y="216"/>
                </a:cubicBezTo>
                <a:cubicBezTo>
                  <a:pt x="1295" y="230"/>
                  <a:pt x="1297" y="233"/>
                  <a:pt x="1296" y="239"/>
                </a:cubicBezTo>
                <a:close/>
                <a:moveTo>
                  <a:pt x="694" y="556"/>
                </a:moveTo>
                <a:cubicBezTo>
                  <a:pt x="694" y="555"/>
                  <a:pt x="694" y="554"/>
                  <a:pt x="694" y="553"/>
                </a:cubicBezTo>
                <a:cubicBezTo>
                  <a:pt x="693" y="553"/>
                  <a:pt x="693" y="554"/>
                  <a:pt x="694" y="556"/>
                </a:cubicBezTo>
                <a:close/>
                <a:moveTo>
                  <a:pt x="865" y="694"/>
                </a:moveTo>
                <a:cubicBezTo>
                  <a:pt x="865" y="693"/>
                  <a:pt x="866" y="692"/>
                  <a:pt x="865" y="691"/>
                </a:cubicBezTo>
                <a:cubicBezTo>
                  <a:pt x="864" y="691"/>
                  <a:pt x="864" y="690"/>
                  <a:pt x="863" y="690"/>
                </a:cubicBezTo>
                <a:lnTo>
                  <a:pt x="865" y="694"/>
                </a:lnTo>
                <a:close/>
                <a:moveTo>
                  <a:pt x="979" y="707"/>
                </a:moveTo>
                <a:cubicBezTo>
                  <a:pt x="979" y="707"/>
                  <a:pt x="979" y="707"/>
                  <a:pt x="979" y="707"/>
                </a:cubicBezTo>
                <a:cubicBezTo>
                  <a:pt x="982" y="700"/>
                  <a:pt x="982" y="700"/>
                  <a:pt x="982" y="700"/>
                </a:cubicBezTo>
                <a:cubicBezTo>
                  <a:pt x="981" y="702"/>
                  <a:pt x="980" y="703"/>
                  <a:pt x="980" y="704"/>
                </a:cubicBezTo>
                <a:cubicBezTo>
                  <a:pt x="979" y="705"/>
                  <a:pt x="979" y="707"/>
                  <a:pt x="979" y="707"/>
                </a:cubicBezTo>
                <a:close/>
                <a:moveTo>
                  <a:pt x="686" y="563"/>
                </a:moveTo>
                <a:cubicBezTo>
                  <a:pt x="687" y="564"/>
                  <a:pt x="688" y="566"/>
                  <a:pt x="689" y="567"/>
                </a:cubicBezTo>
                <a:cubicBezTo>
                  <a:pt x="689" y="566"/>
                  <a:pt x="687" y="563"/>
                  <a:pt x="686" y="563"/>
                </a:cubicBezTo>
                <a:close/>
                <a:moveTo>
                  <a:pt x="885" y="670"/>
                </a:moveTo>
                <a:cubicBezTo>
                  <a:pt x="885" y="670"/>
                  <a:pt x="885" y="670"/>
                  <a:pt x="885" y="670"/>
                </a:cubicBezTo>
                <a:cubicBezTo>
                  <a:pt x="886" y="671"/>
                  <a:pt x="886" y="671"/>
                  <a:pt x="886" y="671"/>
                </a:cubicBezTo>
                <a:lnTo>
                  <a:pt x="885" y="670"/>
                </a:lnTo>
                <a:close/>
                <a:moveTo>
                  <a:pt x="929" y="745"/>
                </a:moveTo>
                <a:cubicBezTo>
                  <a:pt x="921" y="739"/>
                  <a:pt x="921" y="739"/>
                  <a:pt x="921" y="739"/>
                </a:cubicBezTo>
                <a:cubicBezTo>
                  <a:pt x="916" y="735"/>
                  <a:pt x="916" y="735"/>
                  <a:pt x="916" y="735"/>
                </a:cubicBezTo>
                <a:cubicBezTo>
                  <a:pt x="918" y="737"/>
                  <a:pt x="920" y="739"/>
                  <a:pt x="922" y="740"/>
                </a:cubicBezTo>
                <a:cubicBezTo>
                  <a:pt x="925" y="742"/>
                  <a:pt x="927" y="744"/>
                  <a:pt x="929" y="745"/>
                </a:cubicBezTo>
                <a:close/>
                <a:moveTo>
                  <a:pt x="1296" y="239"/>
                </a:moveTo>
                <a:cubicBezTo>
                  <a:pt x="1293" y="246"/>
                  <a:pt x="1293" y="246"/>
                  <a:pt x="1293" y="246"/>
                </a:cubicBezTo>
                <a:cubicBezTo>
                  <a:pt x="1295" y="243"/>
                  <a:pt x="1296" y="241"/>
                  <a:pt x="1296" y="239"/>
                </a:cubicBezTo>
                <a:close/>
                <a:moveTo>
                  <a:pt x="1388" y="109"/>
                </a:moveTo>
                <a:cubicBezTo>
                  <a:pt x="1388" y="110"/>
                  <a:pt x="1389" y="111"/>
                  <a:pt x="1390" y="111"/>
                </a:cubicBezTo>
                <a:cubicBezTo>
                  <a:pt x="1390" y="111"/>
                  <a:pt x="1389" y="110"/>
                  <a:pt x="1388" y="109"/>
                </a:cubicBezTo>
                <a:close/>
                <a:moveTo>
                  <a:pt x="24" y="1271"/>
                </a:moveTo>
                <a:cubicBezTo>
                  <a:pt x="23" y="1273"/>
                  <a:pt x="23" y="1273"/>
                  <a:pt x="23" y="1273"/>
                </a:cubicBezTo>
                <a:cubicBezTo>
                  <a:pt x="23" y="1272"/>
                  <a:pt x="24" y="1271"/>
                  <a:pt x="24" y="1271"/>
                </a:cubicBezTo>
                <a:close/>
                <a:moveTo>
                  <a:pt x="174" y="1021"/>
                </a:moveTo>
                <a:cubicBezTo>
                  <a:pt x="174" y="1019"/>
                  <a:pt x="174" y="1018"/>
                  <a:pt x="174" y="1016"/>
                </a:cubicBezTo>
                <a:cubicBezTo>
                  <a:pt x="173" y="1018"/>
                  <a:pt x="173" y="1020"/>
                  <a:pt x="174" y="1021"/>
                </a:cubicBezTo>
                <a:close/>
                <a:moveTo>
                  <a:pt x="350" y="826"/>
                </a:moveTo>
                <a:cubicBezTo>
                  <a:pt x="350" y="826"/>
                  <a:pt x="350" y="826"/>
                  <a:pt x="350" y="827"/>
                </a:cubicBezTo>
                <a:cubicBezTo>
                  <a:pt x="350" y="827"/>
                  <a:pt x="350" y="827"/>
                  <a:pt x="350" y="827"/>
                </a:cubicBezTo>
                <a:cubicBezTo>
                  <a:pt x="350" y="827"/>
                  <a:pt x="350" y="827"/>
                  <a:pt x="350" y="827"/>
                </a:cubicBezTo>
                <a:cubicBezTo>
                  <a:pt x="350" y="828"/>
                  <a:pt x="350" y="828"/>
                  <a:pt x="350" y="829"/>
                </a:cubicBezTo>
                <a:cubicBezTo>
                  <a:pt x="350" y="831"/>
                  <a:pt x="352" y="833"/>
                  <a:pt x="353" y="833"/>
                </a:cubicBezTo>
                <a:cubicBezTo>
                  <a:pt x="354" y="830"/>
                  <a:pt x="354" y="830"/>
                  <a:pt x="354" y="830"/>
                </a:cubicBezTo>
                <a:cubicBezTo>
                  <a:pt x="355" y="830"/>
                  <a:pt x="354" y="830"/>
                  <a:pt x="354" y="830"/>
                </a:cubicBezTo>
                <a:cubicBezTo>
                  <a:pt x="354" y="829"/>
                  <a:pt x="354" y="829"/>
                  <a:pt x="354" y="829"/>
                </a:cubicBezTo>
                <a:cubicBezTo>
                  <a:pt x="354" y="829"/>
                  <a:pt x="354" y="829"/>
                  <a:pt x="354" y="829"/>
                </a:cubicBezTo>
                <a:cubicBezTo>
                  <a:pt x="354" y="829"/>
                  <a:pt x="354" y="829"/>
                  <a:pt x="354" y="828"/>
                </a:cubicBezTo>
                <a:cubicBezTo>
                  <a:pt x="354" y="828"/>
                  <a:pt x="354" y="827"/>
                  <a:pt x="354" y="826"/>
                </a:cubicBezTo>
                <a:cubicBezTo>
                  <a:pt x="354" y="825"/>
                  <a:pt x="354" y="824"/>
                  <a:pt x="354" y="823"/>
                </a:cubicBezTo>
                <a:cubicBezTo>
                  <a:pt x="354" y="822"/>
                  <a:pt x="354" y="822"/>
                  <a:pt x="354" y="822"/>
                </a:cubicBezTo>
                <a:cubicBezTo>
                  <a:pt x="354" y="822"/>
                  <a:pt x="354" y="822"/>
                  <a:pt x="354" y="822"/>
                </a:cubicBezTo>
                <a:cubicBezTo>
                  <a:pt x="355" y="822"/>
                  <a:pt x="355" y="822"/>
                  <a:pt x="355" y="822"/>
                </a:cubicBezTo>
                <a:cubicBezTo>
                  <a:pt x="355" y="822"/>
                  <a:pt x="355" y="822"/>
                  <a:pt x="356" y="821"/>
                </a:cubicBezTo>
                <a:cubicBezTo>
                  <a:pt x="356" y="823"/>
                  <a:pt x="357" y="824"/>
                  <a:pt x="357" y="825"/>
                </a:cubicBezTo>
                <a:cubicBezTo>
                  <a:pt x="357" y="827"/>
                  <a:pt x="357" y="827"/>
                  <a:pt x="357" y="829"/>
                </a:cubicBezTo>
                <a:cubicBezTo>
                  <a:pt x="357" y="828"/>
                  <a:pt x="357" y="827"/>
                  <a:pt x="358" y="827"/>
                </a:cubicBezTo>
                <a:cubicBezTo>
                  <a:pt x="358" y="827"/>
                  <a:pt x="358" y="826"/>
                  <a:pt x="359" y="826"/>
                </a:cubicBezTo>
                <a:cubicBezTo>
                  <a:pt x="359" y="826"/>
                  <a:pt x="359" y="826"/>
                  <a:pt x="359" y="826"/>
                </a:cubicBezTo>
                <a:cubicBezTo>
                  <a:pt x="361" y="827"/>
                  <a:pt x="361" y="827"/>
                  <a:pt x="361" y="827"/>
                </a:cubicBezTo>
                <a:cubicBezTo>
                  <a:pt x="359" y="828"/>
                  <a:pt x="359" y="828"/>
                  <a:pt x="359" y="828"/>
                </a:cubicBezTo>
                <a:cubicBezTo>
                  <a:pt x="385" y="845"/>
                  <a:pt x="411" y="858"/>
                  <a:pt x="438" y="870"/>
                </a:cubicBezTo>
                <a:cubicBezTo>
                  <a:pt x="458" y="880"/>
                  <a:pt x="478" y="889"/>
                  <a:pt x="497" y="899"/>
                </a:cubicBezTo>
                <a:cubicBezTo>
                  <a:pt x="502" y="901"/>
                  <a:pt x="507" y="904"/>
                  <a:pt x="512" y="907"/>
                </a:cubicBezTo>
                <a:cubicBezTo>
                  <a:pt x="519" y="911"/>
                  <a:pt x="519" y="911"/>
                  <a:pt x="519" y="911"/>
                </a:cubicBezTo>
                <a:cubicBezTo>
                  <a:pt x="531" y="918"/>
                  <a:pt x="531" y="918"/>
                  <a:pt x="531" y="918"/>
                </a:cubicBezTo>
                <a:cubicBezTo>
                  <a:pt x="548" y="928"/>
                  <a:pt x="566" y="939"/>
                  <a:pt x="585" y="953"/>
                </a:cubicBezTo>
                <a:cubicBezTo>
                  <a:pt x="584" y="953"/>
                  <a:pt x="584" y="953"/>
                  <a:pt x="584" y="953"/>
                </a:cubicBezTo>
                <a:cubicBezTo>
                  <a:pt x="592" y="957"/>
                  <a:pt x="592" y="957"/>
                  <a:pt x="592" y="957"/>
                </a:cubicBezTo>
                <a:cubicBezTo>
                  <a:pt x="597" y="959"/>
                  <a:pt x="597" y="959"/>
                  <a:pt x="597" y="959"/>
                </a:cubicBezTo>
                <a:cubicBezTo>
                  <a:pt x="599" y="960"/>
                  <a:pt x="599" y="960"/>
                  <a:pt x="599" y="960"/>
                </a:cubicBezTo>
                <a:cubicBezTo>
                  <a:pt x="599" y="959"/>
                  <a:pt x="599" y="958"/>
                  <a:pt x="599" y="957"/>
                </a:cubicBezTo>
                <a:cubicBezTo>
                  <a:pt x="603" y="935"/>
                  <a:pt x="603" y="935"/>
                  <a:pt x="603" y="935"/>
                </a:cubicBezTo>
                <a:cubicBezTo>
                  <a:pt x="609" y="893"/>
                  <a:pt x="609" y="893"/>
                  <a:pt x="609" y="893"/>
                </a:cubicBezTo>
                <a:cubicBezTo>
                  <a:pt x="611" y="886"/>
                  <a:pt x="613" y="883"/>
                  <a:pt x="616" y="877"/>
                </a:cubicBezTo>
                <a:cubicBezTo>
                  <a:pt x="616" y="876"/>
                  <a:pt x="617" y="875"/>
                  <a:pt x="618" y="873"/>
                </a:cubicBezTo>
                <a:cubicBezTo>
                  <a:pt x="619" y="870"/>
                  <a:pt x="619" y="870"/>
                  <a:pt x="619" y="870"/>
                </a:cubicBezTo>
                <a:cubicBezTo>
                  <a:pt x="619" y="870"/>
                  <a:pt x="619" y="869"/>
                  <a:pt x="620" y="869"/>
                </a:cubicBezTo>
                <a:cubicBezTo>
                  <a:pt x="621" y="867"/>
                  <a:pt x="622" y="864"/>
                  <a:pt x="623" y="861"/>
                </a:cubicBezTo>
                <a:cubicBezTo>
                  <a:pt x="617" y="866"/>
                  <a:pt x="629" y="835"/>
                  <a:pt x="626" y="826"/>
                </a:cubicBezTo>
                <a:cubicBezTo>
                  <a:pt x="631" y="816"/>
                  <a:pt x="629" y="827"/>
                  <a:pt x="631" y="830"/>
                </a:cubicBezTo>
                <a:cubicBezTo>
                  <a:pt x="641" y="800"/>
                  <a:pt x="644" y="772"/>
                  <a:pt x="650" y="742"/>
                </a:cubicBezTo>
                <a:cubicBezTo>
                  <a:pt x="652" y="731"/>
                  <a:pt x="655" y="719"/>
                  <a:pt x="659" y="706"/>
                </a:cubicBezTo>
                <a:cubicBezTo>
                  <a:pt x="652" y="723"/>
                  <a:pt x="649" y="733"/>
                  <a:pt x="646" y="741"/>
                </a:cubicBezTo>
                <a:cubicBezTo>
                  <a:pt x="641" y="756"/>
                  <a:pt x="639" y="763"/>
                  <a:pt x="633" y="784"/>
                </a:cubicBezTo>
                <a:cubicBezTo>
                  <a:pt x="636" y="763"/>
                  <a:pt x="639" y="752"/>
                  <a:pt x="643" y="740"/>
                </a:cubicBezTo>
                <a:cubicBezTo>
                  <a:pt x="646" y="730"/>
                  <a:pt x="649" y="718"/>
                  <a:pt x="653" y="699"/>
                </a:cubicBezTo>
                <a:cubicBezTo>
                  <a:pt x="651" y="718"/>
                  <a:pt x="651" y="718"/>
                  <a:pt x="651" y="718"/>
                </a:cubicBezTo>
                <a:cubicBezTo>
                  <a:pt x="663" y="699"/>
                  <a:pt x="660" y="655"/>
                  <a:pt x="670" y="651"/>
                </a:cubicBezTo>
                <a:cubicBezTo>
                  <a:pt x="674" y="627"/>
                  <a:pt x="671" y="604"/>
                  <a:pt x="679" y="575"/>
                </a:cubicBezTo>
                <a:cubicBezTo>
                  <a:pt x="683" y="589"/>
                  <a:pt x="683" y="589"/>
                  <a:pt x="683" y="589"/>
                </a:cubicBezTo>
                <a:cubicBezTo>
                  <a:pt x="688" y="567"/>
                  <a:pt x="688" y="567"/>
                  <a:pt x="688" y="567"/>
                </a:cubicBezTo>
                <a:cubicBezTo>
                  <a:pt x="683" y="565"/>
                  <a:pt x="683" y="565"/>
                  <a:pt x="683" y="565"/>
                </a:cubicBezTo>
                <a:cubicBezTo>
                  <a:pt x="684" y="562"/>
                  <a:pt x="685" y="562"/>
                  <a:pt x="686" y="563"/>
                </a:cubicBezTo>
                <a:cubicBezTo>
                  <a:pt x="684" y="558"/>
                  <a:pt x="684" y="554"/>
                  <a:pt x="685" y="549"/>
                </a:cubicBezTo>
                <a:cubicBezTo>
                  <a:pt x="685" y="547"/>
                  <a:pt x="685" y="547"/>
                  <a:pt x="685" y="547"/>
                </a:cubicBezTo>
                <a:cubicBezTo>
                  <a:pt x="685" y="547"/>
                  <a:pt x="685" y="546"/>
                  <a:pt x="686" y="546"/>
                </a:cubicBezTo>
                <a:cubicBezTo>
                  <a:pt x="686" y="547"/>
                  <a:pt x="687" y="547"/>
                  <a:pt x="688" y="548"/>
                </a:cubicBezTo>
                <a:cubicBezTo>
                  <a:pt x="690" y="548"/>
                  <a:pt x="691" y="549"/>
                  <a:pt x="693" y="549"/>
                </a:cubicBezTo>
                <a:cubicBezTo>
                  <a:pt x="693" y="550"/>
                  <a:pt x="694" y="552"/>
                  <a:pt x="694" y="553"/>
                </a:cubicBezTo>
                <a:cubicBezTo>
                  <a:pt x="694" y="553"/>
                  <a:pt x="695" y="552"/>
                  <a:pt x="696" y="552"/>
                </a:cubicBezTo>
                <a:cubicBezTo>
                  <a:pt x="696" y="555"/>
                  <a:pt x="697" y="557"/>
                  <a:pt x="698" y="559"/>
                </a:cubicBezTo>
                <a:cubicBezTo>
                  <a:pt x="699" y="559"/>
                  <a:pt x="699" y="560"/>
                  <a:pt x="699" y="560"/>
                </a:cubicBezTo>
                <a:cubicBezTo>
                  <a:pt x="699" y="561"/>
                  <a:pt x="699" y="561"/>
                  <a:pt x="699" y="561"/>
                </a:cubicBezTo>
                <a:cubicBezTo>
                  <a:pt x="699" y="561"/>
                  <a:pt x="699" y="561"/>
                  <a:pt x="699" y="561"/>
                </a:cubicBezTo>
                <a:cubicBezTo>
                  <a:pt x="699" y="561"/>
                  <a:pt x="700" y="561"/>
                  <a:pt x="700" y="562"/>
                </a:cubicBezTo>
                <a:cubicBezTo>
                  <a:pt x="701" y="563"/>
                  <a:pt x="702" y="565"/>
                  <a:pt x="702" y="566"/>
                </a:cubicBezTo>
                <a:cubicBezTo>
                  <a:pt x="696" y="562"/>
                  <a:pt x="697" y="563"/>
                  <a:pt x="695" y="563"/>
                </a:cubicBezTo>
                <a:cubicBezTo>
                  <a:pt x="695" y="563"/>
                  <a:pt x="694" y="562"/>
                  <a:pt x="694" y="561"/>
                </a:cubicBezTo>
                <a:cubicBezTo>
                  <a:pt x="693" y="562"/>
                  <a:pt x="693" y="563"/>
                  <a:pt x="693" y="563"/>
                </a:cubicBezTo>
                <a:cubicBezTo>
                  <a:pt x="694" y="564"/>
                  <a:pt x="694" y="565"/>
                  <a:pt x="694" y="565"/>
                </a:cubicBezTo>
                <a:cubicBezTo>
                  <a:pt x="695" y="565"/>
                  <a:pt x="695" y="565"/>
                  <a:pt x="695" y="565"/>
                </a:cubicBezTo>
                <a:cubicBezTo>
                  <a:pt x="695" y="566"/>
                  <a:pt x="695" y="566"/>
                  <a:pt x="695" y="566"/>
                </a:cubicBezTo>
                <a:cubicBezTo>
                  <a:pt x="696" y="566"/>
                  <a:pt x="696" y="566"/>
                  <a:pt x="696" y="566"/>
                </a:cubicBezTo>
                <a:cubicBezTo>
                  <a:pt x="696" y="566"/>
                  <a:pt x="696" y="566"/>
                  <a:pt x="696" y="566"/>
                </a:cubicBezTo>
                <a:cubicBezTo>
                  <a:pt x="698" y="568"/>
                  <a:pt x="698" y="568"/>
                  <a:pt x="698" y="568"/>
                </a:cubicBezTo>
                <a:cubicBezTo>
                  <a:pt x="703" y="572"/>
                  <a:pt x="707" y="575"/>
                  <a:pt x="710" y="577"/>
                </a:cubicBezTo>
                <a:cubicBezTo>
                  <a:pt x="700" y="566"/>
                  <a:pt x="715" y="578"/>
                  <a:pt x="722" y="582"/>
                </a:cubicBezTo>
                <a:cubicBezTo>
                  <a:pt x="723" y="584"/>
                  <a:pt x="720" y="582"/>
                  <a:pt x="719" y="582"/>
                </a:cubicBezTo>
                <a:cubicBezTo>
                  <a:pt x="737" y="601"/>
                  <a:pt x="752" y="597"/>
                  <a:pt x="760" y="615"/>
                </a:cubicBezTo>
                <a:cubicBezTo>
                  <a:pt x="766" y="614"/>
                  <a:pt x="766" y="614"/>
                  <a:pt x="766" y="614"/>
                </a:cubicBezTo>
                <a:cubicBezTo>
                  <a:pt x="780" y="630"/>
                  <a:pt x="780" y="630"/>
                  <a:pt x="780" y="630"/>
                </a:cubicBezTo>
                <a:cubicBezTo>
                  <a:pt x="787" y="624"/>
                  <a:pt x="802" y="647"/>
                  <a:pt x="811" y="643"/>
                </a:cubicBezTo>
                <a:cubicBezTo>
                  <a:pt x="829" y="658"/>
                  <a:pt x="805" y="645"/>
                  <a:pt x="812" y="650"/>
                </a:cubicBezTo>
                <a:cubicBezTo>
                  <a:pt x="826" y="664"/>
                  <a:pt x="858" y="681"/>
                  <a:pt x="864" y="690"/>
                </a:cubicBezTo>
                <a:cubicBezTo>
                  <a:pt x="865" y="690"/>
                  <a:pt x="865" y="691"/>
                  <a:pt x="865" y="691"/>
                </a:cubicBezTo>
                <a:cubicBezTo>
                  <a:pt x="882" y="701"/>
                  <a:pt x="896" y="715"/>
                  <a:pt x="910" y="724"/>
                </a:cubicBezTo>
                <a:cubicBezTo>
                  <a:pt x="908" y="728"/>
                  <a:pt x="908" y="728"/>
                  <a:pt x="908" y="728"/>
                </a:cubicBezTo>
                <a:cubicBezTo>
                  <a:pt x="915" y="733"/>
                  <a:pt x="922" y="736"/>
                  <a:pt x="933" y="746"/>
                </a:cubicBezTo>
                <a:cubicBezTo>
                  <a:pt x="933" y="747"/>
                  <a:pt x="931" y="746"/>
                  <a:pt x="929" y="745"/>
                </a:cubicBezTo>
                <a:cubicBezTo>
                  <a:pt x="939" y="752"/>
                  <a:pt x="948" y="759"/>
                  <a:pt x="956" y="766"/>
                </a:cubicBezTo>
                <a:cubicBezTo>
                  <a:pt x="968" y="775"/>
                  <a:pt x="968" y="775"/>
                  <a:pt x="968" y="775"/>
                </a:cubicBezTo>
                <a:cubicBezTo>
                  <a:pt x="971" y="778"/>
                  <a:pt x="971" y="778"/>
                  <a:pt x="971" y="778"/>
                </a:cubicBezTo>
                <a:cubicBezTo>
                  <a:pt x="972" y="778"/>
                  <a:pt x="972" y="778"/>
                  <a:pt x="972" y="778"/>
                </a:cubicBezTo>
                <a:cubicBezTo>
                  <a:pt x="972" y="778"/>
                  <a:pt x="972" y="778"/>
                  <a:pt x="972" y="778"/>
                </a:cubicBezTo>
                <a:cubicBezTo>
                  <a:pt x="973" y="777"/>
                  <a:pt x="973" y="777"/>
                  <a:pt x="973" y="777"/>
                </a:cubicBezTo>
                <a:cubicBezTo>
                  <a:pt x="974" y="775"/>
                  <a:pt x="974" y="775"/>
                  <a:pt x="974" y="775"/>
                </a:cubicBezTo>
                <a:cubicBezTo>
                  <a:pt x="978" y="769"/>
                  <a:pt x="978" y="769"/>
                  <a:pt x="978" y="769"/>
                </a:cubicBezTo>
                <a:cubicBezTo>
                  <a:pt x="995" y="743"/>
                  <a:pt x="995" y="743"/>
                  <a:pt x="995" y="743"/>
                </a:cubicBezTo>
                <a:cubicBezTo>
                  <a:pt x="1010" y="720"/>
                  <a:pt x="1010" y="720"/>
                  <a:pt x="1010" y="720"/>
                </a:cubicBezTo>
                <a:cubicBezTo>
                  <a:pt x="1010" y="722"/>
                  <a:pt x="1011" y="723"/>
                  <a:pt x="1010" y="725"/>
                </a:cubicBezTo>
                <a:cubicBezTo>
                  <a:pt x="1010" y="726"/>
                  <a:pt x="1010" y="726"/>
                  <a:pt x="1010" y="727"/>
                </a:cubicBezTo>
                <a:cubicBezTo>
                  <a:pt x="1009" y="728"/>
                  <a:pt x="1009" y="729"/>
                  <a:pt x="1008" y="731"/>
                </a:cubicBezTo>
                <a:cubicBezTo>
                  <a:pt x="1006" y="734"/>
                  <a:pt x="1004" y="738"/>
                  <a:pt x="1001" y="744"/>
                </a:cubicBezTo>
                <a:cubicBezTo>
                  <a:pt x="1004" y="740"/>
                  <a:pt x="1007" y="735"/>
                  <a:pt x="1010" y="731"/>
                </a:cubicBezTo>
                <a:cubicBezTo>
                  <a:pt x="1014" y="725"/>
                  <a:pt x="1014" y="725"/>
                  <a:pt x="1014" y="725"/>
                </a:cubicBezTo>
                <a:cubicBezTo>
                  <a:pt x="1017" y="720"/>
                  <a:pt x="1017" y="720"/>
                  <a:pt x="1017" y="720"/>
                </a:cubicBezTo>
                <a:cubicBezTo>
                  <a:pt x="1021" y="714"/>
                  <a:pt x="1025" y="706"/>
                  <a:pt x="1030" y="698"/>
                </a:cubicBezTo>
                <a:cubicBezTo>
                  <a:pt x="1038" y="683"/>
                  <a:pt x="1047" y="665"/>
                  <a:pt x="1058" y="650"/>
                </a:cubicBezTo>
                <a:cubicBezTo>
                  <a:pt x="1058" y="654"/>
                  <a:pt x="1058" y="654"/>
                  <a:pt x="1058" y="654"/>
                </a:cubicBezTo>
                <a:cubicBezTo>
                  <a:pt x="1067" y="635"/>
                  <a:pt x="1067" y="635"/>
                  <a:pt x="1067" y="635"/>
                </a:cubicBezTo>
                <a:cubicBezTo>
                  <a:pt x="1066" y="639"/>
                  <a:pt x="1069" y="637"/>
                  <a:pt x="1070" y="638"/>
                </a:cubicBezTo>
                <a:cubicBezTo>
                  <a:pt x="1090" y="609"/>
                  <a:pt x="1115" y="572"/>
                  <a:pt x="1118" y="552"/>
                </a:cubicBezTo>
                <a:cubicBezTo>
                  <a:pt x="1114" y="562"/>
                  <a:pt x="1131" y="541"/>
                  <a:pt x="1122" y="561"/>
                </a:cubicBezTo>
                <a:cubicBezTo>
                  <a:pt x="1136" y="531"/>
                  <a:pt x="1159" y="498"/>
                  <a:pt x="1178" y="467"/>
                </a:cubicBezTo>
                <a:cubicBezTo>
                  <a:pt x="1185" y="456"/>
                  <a:pt x="1185" y="456"/>
                  <a:pt x="1185" y="456"/>
                </a:cubicBezTo>
                <a:cubicBezTo>
                  <a:pt x="1185" y="456"/>
                  <a:pt x="1185" y="456"/>
                  <a:pt x="1185" y="456"/>
                </a:cubicBezTo>
                <a:cubicBezTo>
                  <a:pt x="1192" y="441"/>
                  <a:pt x="1192" y="441"/>
                  <a:pt x="1192" y="441"/>
                </a:cubicBezTo>
                <a:cubicBezTo>
                  <a:pt x="1193" y="440"/>
                  <a:pt x="1193" y="440"/>
                  <a:pt x="1193" y="440"/>
                </a:cubicBezTo>
                <a:cubicBezTo>
                  <a:pt x="1188" y="451"/>
                  <a:pt x="1188" y="451"/>
                  <a:pt x="1188" y="451"/>
                </a:cubicBezTo>
                <a:cubicBezTo>
                  <a:pt x="1196" y="437"/>
                  <a:pt x="1204" y="424"/>
                  <a:pt x="1209" y="412"/>
                </a:cubicBezTo>
                <a:cubicBezTo>
                  <a:pt x="1211" y="411"/>
                  <a:pt x="1217" y="409"/>
                  <a:pt x="1223" y="402"/>
                </a:cubicBezTo>
                <a:cubicBezTo>
                  <a:pt x="1219" y="399"/>
                  <a:pt x="1253" y="366"/>
                  <a:pt x="1259" y="346"/>
                </a:cubicBezTo>
                <a:cubicBezTo>
                  <a:pt x="1261" y="345"/>
                  <a:pt x="1255" y="354"/>
                  <a:pt x="1260" y="349"/>
                </a:cubicBezTo>
                <a:cubicBezTo>
                  <a:pt x="1287" y="307"/>
                  <a:pt x="1322" y="243"/>
                  <a:pt x="1358" y="196"/>
                </a:cubicBezTo>
                <a:cubicBezTo>
                  <a:pt x="1356" y="191"/>
                  <a:pt x="1362" y="179"/>
                  <a:pt x="1370" y="164"/>
                </a:cubicBezTo>
                <a:cubicBezTo>
                  <a:pt x="1373" y="158"/>
                  <a:pt x="1373" y="158"/>
                  <a:pt x="1373" y="158"/>
                </a:cubicBezTo>
                <a:cubicBezTo>
                  <a:pt x="1375" y="156"/>
                  <a:pt x="1375" y="156"/>
                  <a:pt x="1375" y="156"/>
                </a:cubicBezTo>
                <a:cubicBezTo>
                  <a:pt x="1375" y="155"/>
                  <a:pt x="1375" y="155"/>
                  <a:pt x="1375" y="155"/>
                </a:cubicBezTo>
                <a:cubicBezTo>
                  <a:pt x="1376" y="155"/>
                  <a:pt x="1376" y="154"/>
                  <a:pt x="1376" y="154"/>
                </a:cubicBezTo>
                <a:cubicBezTo>
                  <a:pt x="1376" y="154"/>
                  <a:pt x="1376" y="154"/>
                  <a:pt x="1376" y="154"/>
                </a:cubicBezTo>
                <a:cubicBezTo>
                  <a:pt x="1376" y="152"/>
                  <a:pt x="1376" y="152"/>
                  <a:pt x="1376" y="152"/>
                </a:cubicBezTo>
                <a:cubicBezTo>
                  <a:pt x="1376" y="151"/>
                  <a:pt x="1376" y="150"/>
                  <a:pt x="1376" y="148"/>
                </a:cubicBezTo>
                <a:cubicBezTo>
                  <a:pt x="1381" y="151"/>
                  <a:pt x="1377" y="152"/>
                  <a:pt x="1380" y="155"/>
                </a:cubicBezTo>
                <a:cubicBezTo>
                  <a:pt x="1380" y="153"/>
                  <a:pt x="1386" y="159"/>
                  <a:pt x="1385" y="153"/>
                </a:cubicBezTo>
                <a:cubicBezTo>
                  <a:pt x="1386" y="154"/>
                  <a:pt x="1386" y="154"/>
                  <a:pt x="1386" y="154"/>
                </a:cubicBezTo>
                <a:cubicBezTo>
                  <a:pt x="1387" y="153"/>
                  <a:pt x="1379" y="151"/>
                  <a:pt x="1383" y="149"/>
                </a:cubicBezTo>
                <a:cubicBezTo>
                  <a:pt x="1386" y="151"/>
                  <a:pt x="1386" y="151"/>
                  <a:pt x="1386" y="151"/>
                </a:cubicBezTo>
                <a:cubicBezTo>
                  <a:pt x="1383" y="146"/>
                  <a:pt x="1383" y="146"/>
                  <a:pt x="1383" y="146"/>
                </a:cubicBezTo>
                <a:cubicBezTo>
                  <a:pt x="1389" y="142"/>
                  <a:pt x="1390" y="135"/>
                  <a:pt x="1396" y="133"/>
                </a:cubicBezTo>
                <a:cubicBezTo>
                  <a:pt x="1396" y="132"/>
                  <a:pt x="1394" y="131"/>
                  <a:pt x="1393" y="131"/>
                </a:cubicBezTo>
                <a:cubicBezTo>
                  <a:pt x="1394" y="129"/>
                  <a:pt x="1391" y="122"/>
                  <a:pt x="1396" y="122"/>
                </a:cubicBezTo>
                <a:cubicBezTo>
                  <a:pt x="1397" y="124"/>
                  <a:pt x="1397" y="124"/>
                  <a:pt x="1397" y="124"/>
                </a:cubicBezTo>
                <a:cubicBezTo>
                  <a:pt x="1402" y="121"/>
                  <a:pt x="1395" y="117"/>
                  <a:pt x="1397" y="111"/>
                </a:cubicBezTo>
                <a:cubicBezTo>
                  <a:pt x="1396" y="112"/>
                  <a:pt x="1397" y="116"/>
                  <a:pt x="1393" y="114"/>
                </a:cubicBezTo>
                <a:cubicBezTo>
                  <a:pt x="1391" y="111"/>
                  <a:pt x="1393" y="109"/>
                  <a:pt x="1395" y="110"/>
                </a:cubicBezTo>
                <a:cubicBezTo>
                  <a:pt x="1391" y="107"/>
                  <a:pt x="1391" y="107"/>
                  <a:pt x="1391" y="107"/>
                </a:cubicBezTo>
                <a:cubicBezTo>
                  <a:pt x="1393" y="110"/>
                  <a:pt x="1391" y="111"/>
                  <a:pt x="1392" y="114"/>
                </a:cubicBezTo>
                <a:cubicBezTo>
                  <a:pt x="1392" y="113"/>
                  <a:pt x="1391" y="112"/>
                  <a:pt x="1390" y="111"/>
                </a:cubicBezTo>
                <a:cubicBezTo>
                  <a:pt x="1391" y="114"/>
                  <a:pt x="1389" y="115"/>
                  <a:pt x="1389" y="118"/>
                </a:cubicBezTo>
                <a:cubicBezTo>
                  <a:pt x="1391" y="116"/>
                  <a:pt x="1391" y="116"/>
                  <a:pt x="1391" y="116"/>
                </a:cubicBezTo>
                <a:cubicBezTo>
                  <a:pt x="1395" y="120"/>
                  <a:pt x="1389" y="120"/>
                  <a:pt x="1390" y="122"/>
                </a:cubicBezTo>
                <a:cubicBezTo>
                  <a:pt x="1385" y="119"/>
                  <a:pt x="1387" y="118"/>
                  <a:pt x="1382" y="117"/>
                </a:cubicBezTo>
                <a:cubicBezTo>
                  <a:pt x="1378" y="120"/>
                  <a:pt x="1385" y="123"/>
                  <a:pt x="1387" y="129"/>
                </a:cubicBezTo>
                <a:cubicBezTo>
                  <a:pt x="1388" y="129"/>
                  <a:pt x="1388" y="129"/>
                  <a:pt x="1388" y="129"/>
                </a:cubicBezTo>
                <a:cubicBezTo>
                  <a:pt x="1388" y="131"/>
                  <a:pt x="1392" y="135"/>
                  <a:pt x="1388" y="135"/>
                </a:cubicBezTo>
                <a:cubicBezTo>
                  <a:pt x="1385" y="133"/>
                  <a:pt x="1386" y="131"/>
                  <a:pt x="1385" y="130"/>
                </a:cubicBezTo>
                <a:cubicBezTo>
                  <a:pt x="1383" y="129"/>
                  <a:pt x="1388" y="135"/>
                  <a:pt x="1384" y="135"/>
                </a:cubicBezTo>
                <a:cubicBezTo>
                  <a:pt x="1381" y="131"/>
                  <a:pt x="1382" y="127"/>
                  <a:pt x="1383" y="125"/>
                </a:cubicBezTo>
                <a:cubicBezTo>
                  <a:pt x="1382" y="124"/>
                  <a:pt x="1381" y="123"/>
                  <a:pt x="1379" y="122"/>
                </a:cubicBezTo>
                <a:cubicBezTo>
                  <a:pt x="1378" y="130"/>
                  <a:pt x="1379" y="141"/>
                  <a:pt x="1372" y="145"/>
                </a:cubicBezTo>
                <a:cubicBezTo>
                  <a:pt x="1369" y="138"/>
                  <a:pt x="1371" y="147"/>
                  <a:pt x="1366" y="142"/>
                </a:cubicBezTo>
                <a:cubicBezTo>
                  <a:pt x="1370" y="145"/>
                  <a:pt x="1365" y="145"/>
                  <a:pt x="1365" y="147"/>
                </a:cubicBezTo>
                <a:cubicBezTo>
                  <a:pt x="1360" y="145"/>
                  <a:pt x="1364" y="142"/>
                  <a:pt x="1360" y="141"/>
                </a:cubicBezTo>
                <a:cubicBezTo>
                  <a:pt x="1360" y="142"/>
                  <a:pt x="1360" y="142"/>
                  <a:pt x="1360" y="143"/>
                </a:cubicBezTo>
                <a:cubicBezTo>
                  <a:pt x="1360" y="144"/>
                  <a:pt x="1360" y="144"/>
                  <a:pt x="1360" y="144"/>
                </a:cubicBezTo>
                <a:cubicBezTo>
                  <a:pt x="1360" y="144"/>
                  <a:pt x="1360" y="144"/>
                  <a:pt x="1360" y="144"/>
                </a:cubicBezTo>
                <a:cubicBezTo>
                  <a:pt x="1360" y="145"/>
                  <a:pt x="1360" y="145"/>
                  <a:pt x="1360" y="145"/>
                </a:cubicBezTo>
                <a:cubicBezTo>
                  <a:pt x="1359" y="146"/>
                  <a:pt x="1359" y="146"/>
                  <a:pt x="1359" y="146"/>
                </a:cubicBezTo>
                <a:cubicBezTo>
                  <a:pt x="1357" y="149"/>
                  <a:pt x="1357" y="149"/>
                  <a:pt x="1357" y="149"/>
                </a:cubicBezTo>
                <a:cubicBezTo>
                  <a:pt x="1344" y="175"/>
                  <a:pt x="1344" y="175"/>
                  <a:pt x="1344" y="175"/>
                </a:cubicBezTo>
                <a:cubicBezTo>
                  <a:pt x="1335" y="193"/>
                  <a:pt x="1325" y="212"/>
                  <a:pt x="1313" y="229"/>
                </a:cubicBezTo>
                <a:cubicBezTo>
                  <a:pt x="1313" y="225"/>
                  <a:pt x="1318" y="217"/>
                  <a:pt x="1318" y="215"/>
                </a:cubicBezTo>
                <a:cubicBezTo>
                  <a:pt x="1304" y="239"/>
                  <a:pt x="1294" y="275"/>
                  <a:pt x="1277" y="286"/>
                </a:cubicBezTo>
                <a:cubicBezTo>
                  <a:pt x="1282" y="274"/>
                  <a:pt x="1288" y="259"/>
                  <a:pt x="1293" y="246"/>
                </a:cubicBezTo>
                <a:cubicBezTo>
                  <a:pt x="1291" y="249"/>
                  <a:pt x="1288" y="253"/>
                  <a:pt x="1283" y="258"/>
                </a:cubicBezTo>
                <a:cubicBezTo>
                  <a:pt x="1285" y="248"/>
                  <a:pt x="1285" y="248"/>
                  <a:pt x="1285" y="248"/>
                </a:cubicBezTo>
                <a:cubicBezTo>
                  <a:pt x="1266" y="274"/>
                  <a:pt x="1278" y="273"/>
                  <a:pt x="1272" y="291"/>
                </a:cubicBezTo>
                <a:cubicBezTo>
                  <a:pt x="1256" y="305"/>
                  <a:pt x="1256" y="305"/>
                  <a:pt x="1256" y="305"/>
                </a:cubicBezTo>
                <a:cubicBezTo>
                  <a:pt x="1233" y="334"/>
                  <a:pt x="1217" y="365"/>
                  <a:pt x="1209" y="388"/>
                </a:cubicBezTo>
                <a:cubicBezTo>
                  <a:pt x="1206" y="394"/>
                  <a:pt x="1190" y="417"/>
                  <a:pt x="1193" y="405"/>
                </a:cubicBezTo>
                <a:cubicBezTo>
                  <a:pt x="1197" y="386"/>
                  <a:pt x="1198" y="377"/>
                  <a:pt x="1219" y="346"/>
                </a:cubicBezTo>
                <a:cubicBezTo>
                  <a:pt x="1226" y="344"/>
                  <a:pt x="1208" y="372"/>
                  <a:pt x="1214" y="363"/>
                </a:cubicBezTo>
                <a:cubicBezTo>
                  <a:pt x="1222" y="349"/>
                  <a:pt x="1240" y="329"/>
                  <a:pt x="1243" y="316"/>
                </a:cubicBezTo>
                <a:cubicBezTo>
                  <a:pt x="1222" y="349"/>
                  <a:pt x="1222" y="349"/>
                  <a:pt x="1222" y="349"/>
                </a:cubicBezTo>
                <a:cubicBezTo>
                  <a:pt x="1216" y="345"/>
                  <a:pt x="1231" y="335"/>
                  <a:pt x="1232" y="328"/>
                </a:cubicBezTo>
                <a:cubicBezTo>
                  <a:pt x="1221" y="334"/>
                  <a:pt x="1214" y="356"/>
                  <a:pt x="1202" y="368"/>
                </a:cubicBezTo>
                <a:cubicBezTo>
                  <a:pt x="1203" y="365"/>
                  <a:pt x="1203" y="365"/>
                  <a:pt x="1203" y="365"/>
                </a:cubicBezTo>
                <a:cubicBezTo>
                  <a:pt x="1187" y="392"/>
                  <a:pt x="1188" y="388"/>
                  <a:pt x="1173" y="416"/>
                </a:cubicBezTo>
                <a:cubicBezTo>
                  <a:pt x="1177" y="421"/>
                  <a:pt x="1182" y="409"/>
                  <a:pt x="1192" y="398"/>
                </a:cubicBezTo>
                <a:cubicBezTo>
                  <a:pt x="1182" y="414"/>
                  <a:pt x="1171" y="434"/>
                  <a:pt x="1159" y="454"/>
                </a:cubicBezTo>
                <a:cubicBezTo>
                  <a:pt x="1141" y="486"/>
                  <a:pt x="1121" y="519"/>
                  <a:pt x="1098" y="542"/>
                </a:cubicBezTo>
                <a:cubicBezTo>
                  <a:pt x="1110" y="514"/>
                  <a:pt x="1110" y="514"/>
                  <a:pt x="1110" y="514"/>
                </a:cubicBezTo>
                <a:cubicBezTo>
                  <a:pt x="1099" y="529"/>
                  <a:pt x="1085" y="560"/>
                  <a:pt x="1080" y="554"/>
                </a:cubicBezTo>
                <a:cubicBezTo>
                  <a:pt x="1094" y="537"/>
                  <a:pt x="1085" y="543"/>
                  <a:pt x="1090" y="533"/>
                </a:cubicBezTo>
                <a:cubicBezTo>
                  <a:pt x="1091" y="532"/>
                  <a:pt x="1091" y="532"/>
                  <a:pt x="1091" y="532"/>
                </a:cubicBezTo>
                <a:cubicBezTo>
                  <a:pt x="1092" y="529"/>
                  <a:pt x="1096" y="522"/>
                  <a:pt x="1092" y="526"/>
                </a:cubicBezTo>
                <a:cubicBezTo>
                  <a:pt x="1087" y="542"/>
                  <a:pt x="1073" y="565"/>
                  <a:pt x="1065" y="582"/>
                </a:cubicBezTo>
                <a:cubicBezTo>
                  <a:pt x="1068" y="574"/>
                  <a:pt x="1056" y="587"/>
                  <a:pt x="1054" y="588"/>
                </a:cubicBezTo>
                <a:cubicBezTo>
                  <a:pt x="1045" y="604"/>
                  <a:pt x="1057" y="590"/>
                  <a:pt x="1059" y="591"/>
                </a:cubicBezTo>
                <a:cubicBezTo>
                  <a:pt x="1054" y="599"/>
                  <a:pt x="1049" y="614"/>
                  <a:pt x="1041" y="619"/>
                </a:cubicBezTo>
                <a:cubicBezTo>
                  <a:pt x="1031" y="628"/>
                  <a:pt x="1048" y="603"/>
                  <a:pt x="1048" y="597"/>
                </a:cubicBezTo>
                <a:cubicBezTo>
                  <a:pt x="1022" y="645"/>
                  <a:pt x="1022" y="645"/>
                  <a:pt x="1022" y="645"/>
                </a:cubicBezTo>
                <a:cubicBezTo>
                  <a:pt x="1022" y="644"/>
                  <a:pt x="1022" y="644"/>
                  <a:pt x="1022" y="644"/>
                </a:cubicBezTo>
                <a:cubicBezTo>
                  <a:pt x="1021" y="648"/>
                  <a:pt x="1017" y="655"/>
                  <a:pt x="1013" y="659"/>
                </a:cubicBezTo>
                <a:cubicBezTo>
                  <a:pt x="1008" y="662"/>
                  <a:pt x="1014" y="652"/>
                  <a:pt x="1019" y="645"/>
                </a:cubicBezTo>
                <a:cubicBezTo>
                  <a:pt x="1000" y="666"/>
                  <a:pt x="999" y="692"/>
                  <a:pt x="979" y="707"/>
                </a:cubicBezTo>
                <a:cubicBezTo>
                  <a:pt x="978" y="710"/>
                  <a:pt x="977" y="714"/>
                  <a:pt x="975" y="717"/>
                </a:cubicBezTo>
                <a:cubicBezTo>
                  <a:pt x="974" y="718"/>
                  <a:pt x="973" y="718"/>
                  <a:pt x="973" y="716"/>
                </a:cubicBezTo>
                <a:cubicBezTo>
                  <a:pt x="972" y="719"/>
                  <a:pt x="971" y="723"/>
                  <a:pt x="969" y="727"/>
                </a:cubicBezTo>
                <a:cubicBezTo>
                  <a:pt x="968" y="730"/>
                  <a:pt x="966" y="732"/>
                  <a:pt x="966" y="733"/>
                </a:cubicBezTo>
                <a:cubicBezTo>
                  <a:pt x="964" y="732"/>
                  <a:pt x="963" y="731"/>
                  <a:pt x="963" y="731"/>
                </a:cubicBezTo>
                <a:cubicBezTo>
                  <a:pt x="962" y="729"/>
                  <a:pt x="961" y="728"/>
                  <a:pt x="961" y="726"/>
                </a:cubicBezTo>
                <a:cubicBezTo>
                  <a:pt x="962" y="724"/>
                  <a:pt x="962" y="722"/>
                  <a:pt x="960" y="719"/>
                </a:cubicBezTo>
                <a:cubicBezTo>
                  <a:pt x="961" y="720"/>
                  <a:pt x="961" y="720"/>
                  <a:pt x="961" y="720"/>
                </a:cubicBezTo>
                <a:cubicBezTo>
                  <a:pt x="957" y="715"/>
                  <a:pt x="956" y="711"/>
                  <a:pt x="958" y="712"/>
                </a:cubicBezTo>
                <a:cubicBezTo>
                  <a:pt x="956" y="711"/>
                  <a:pt x="954" y="710"/>
                  <a:pt x="952" y="709"/>
                </a:cubicBezTo>
                <a:cubicBezTo>
                  <a:pt x="949" y="708"/>
                  <a:pt x="949" y="708"/>
                  <a:pt x="949" y="708"/>
                </a:cubicBezTo>
                <a:cubicBezTo>
                  <a:pt x="948" y="707"/>
                  <a:pt x="948" y="707"/>
                  <a:pt x="948" y="707"/>
                </a:cubicBezTo>
                <a:cubicBezTo>
                  <a:pt x="947" y="706"/>
                  <a:pt x="947" y="706"/>
                  <a:pt x="947" y="706"/>
                </a:cubicBezTo>
                <a:cubicBezTo>
                  <a:pt x="944" y="704"/>
                  <a:pt x="944" y="704"/>
                  <a:pt x="944" y="704"/>
                </a:cubicBezTo>
                <a:cubicBezTo>
                  <a:pt x="944" y="704"/>
                  <a:pt x="944" y="704"/>
                  <a:pt x="944" y="704"/>
                </a:cubicBezTo>
                <a:cubicBezTo>
                  <a:pt x="931" y="701"/>
                  <a:pt x="896" y="673"/>
                  <a:pt x="891" y="680"/>
                </a:cubicBezTo>
                <a:cubicBezTo>
                  <a:pt x="885" y="674"/>
                  <a:pt x="881" y="669"/>
                  <a:pt x="885" y="670"/>
                </a:cubicBezTo>
                <a:cubicBezTo>
                  <a:pt x="867" y="656"/>
                  <a:pt x="893" y="668"/>
                  <a:pt x="864" y="646"/>
                </a:cubicBezTo>
                <a:cubicBezTo>
                  <a:pt x="866" y="645"/>
                  <a:pt x="869" y="648"/>
                  <a:pt x="873" y="651"/>
                </a:cubicBezTo>
                <a:cubicBezTo>
                  <a:pt x="866" y="644"/>
                  <a:pt x="863" y="642"/>
                  <a:pt x="861" y="642"/>
                </a:cubicBezTo>
                <a:cubicBezTo>
                  <a:pt x="861" y="641"/>
                  <a:pt x="862" y="640"/>
                  <a:pt x="861" y="638"/>
                </a:cubicBezTo>
                <a:cubicBezTo>
                  <a:pt x="859" y="640"/>
                  <a:pt x="847" y="630"/>
                  <a:pt x="842" y="624"/>
                </a:cubicBezTo>
                <a:cubicBezTo>
                  <a:pt x="855" y="628"/>
                  <a:pt x="855" y="628"/>
                  <a:pt x="855" y="628"/>
                </a:cubicBezTo>
                <a:cubicBezTo>
                  <a:pt x="847" y="625"/>
                  <a:pt x="842" y="621"/>
                  <a:pt x="831" y="611"/>
                </a:cubicBezTo>
                <a:cubicBezTo>
                  <a:pt x="841" y="615"/>
                  <a:pt x="841" y="615"/>
                  <a:pt x="841" y="615"/>
                </a:cubicBezTo>
                <a:cubicBezTo>
                  <a:pt x="821" y="600"/>
                  <a:pt x="835" y="619"/>
                  <a:pt x="813" y="598"/>
                </a:cubicBezTo>
                <a:cubicBezTo>
                  <a:pt x="832" y="618"/>
                  <a:pt x="832" y="618"/>
                  <a:pt x="832" y="618"/>
                </a:cubicBezTo>
                <a:cubicBezTo>
                  <a:pt x="807" y="599"/>
                  <a:pt x="811" y="611"/>
                  <a:pt x="798" y="604"/>
                </a:cubicBezTo>
                <a:cubicBezTo>
                  <a:pt x="768" y="587"/>
                  <a:pt x="744" y="553"/>
                  <a:pt x="717" y="546"/>
                </a:cubicBezTo>
                <a:cubicBezTo>
                  <a:pt x="716" y="543"/>
                  <a:pt x="717" y="542"/>
                  <a:pt x="718" y="541"/>
                </a:cubicBezTo>
                <a:cubicBezTo>
                  <a:pt x="718" y="540"/>
                  <a:pt x="718" y="538"/>
                  <a:pt x="714" y="533"/>
                </a:cubicBezTo>
                <a:cubicBezTo>
                  <a:pt x="719" y="537"/>
                  <a:pt x="723" y="539"/>
                  <a:pt x="726" y="542"/>
                </a:cubicBezTo>
                <a:cubicBezTo>
                  <a:pt x="730" y="544"/>
                  <a:pt x="733" y="546"/>
                  <a:pt x="736" y="548"/>
                </a:cubicBezTo>
                <a:cubicBezTo>
                  <a:pt x="742" y="551"/>
                  <a:pt x="747" y="553"/>
                  <a:pt x="752" y="554"/>
                </a:cubicBezTo>
                <a:cubicBezTo>
                  <a:pt x="787" y="576"/>
                  <a:pt x="751" y="571"/>
                  <a:pt x="791" y="593"/>
                </a:cubicBezTo>
                <a:cubicBezTo>
                  <a:pt x="792" y="588"/>
                  <a:pt x="782" y="579"/>
                  <a:pt x="771" y="573"/>
                </a:cubicBezTo>
                <a:cubicBezTo>
                  <a:pt x="772" y="569"/>
                  <a:pt x="786" y="577"/>
                  <a:pt x="795" y="582"/>
                </a:cubicBezTo>
                <a:cubicBezTo>
                  <a:pt x="773" y="567"/>
                  <a:pt x="749" y="539"/>
                  <a:pt x="736" y="530"/>
                </a:cubicBezTo>
                <a:cubicBezTo>
                  <a:pt x="734" y="529"/>
                  <a:pt x="732" y="528"/>
                  <a:pt x="729" y="526"/>
                </a:cubicBezTo>
                <a:cubicBezTo>
                  <a:pt x="725" y="524"/>
                  <a:pt x="721" y="521"/>
                  <a:pt x="717" y="518"/>
                </a:cubicBezTo>
                <a:cubicBezTo>
                  <a:pt x="708" y="512"/>
                  <a:pt x="700" y="506"/>
                  <a:pt x="695" y="501"/>
                </a:cubicBezTo>
                <a:cubicBezTo>
                  <a:pt x="696" y="503"/>
                  <a:pt x="685" y="496"/>
                  <a:pt x="678" y="492"/>
                </a:cubicBezTo>
                <a:cubicBezTo>
                  <a:pt x="674" y="490"/>
                  <a:pt x="671" y="489"/>
                  <a:pt x="669" y="489"/>
                </a:cubicBezTo>
                <a:cubicBezTo>
                  <a:pt x="668" y="490"/>
                  <a:pt x="669" y="492"/>
                  <a:pt x="672" y="497"/>
                </a:cubicBezTo>
                <a:cubicBezTo>
                  <a:pt x="671" y="496"/>
                  <a:pt x="670" y="495"/>
                  <a:pt x="668" y="494"/>
                </a:cubicBezTo>
                <a:cubicBezTo>
                  <a:pt x="667" y="493"/>
                  <a:pt x="667" y="493"/>
                  <a:pt x="667" y="493"/>
                </a:cubicBezTo>
                <a:cubicBezTo>
                  <a:pt x="667" y="493"/>
                  <a:pt x="667" y="493"/>
                  <a:pt x="667" y="493"/>
                </a:cubicBezTo>
                <a:cubicBezTo>
                  <a:pt x="667" y="494"/>
                  <a:pt x="667" y="494"/>
                  <a:pt x="667" y="494"/>
                </a:cubicBezTo>
                <a:cubicBezTo>
                  <a:pt x="667" y="496"/>
                  <a:pt x="667" y="496"/>
                  <a:pt x="667" y="496"/>
                </a:cubicBezTo>
                <a:cubicBezTo>
                  <a:pt x="666" y="498"/>
                  <a:pt x="665" y="500"/>
                  <a:pt x="665" y="501"/>
                </a:cubicBezTo>
                <a:cubicBezTo>
                  <a:pt x="663" y="504"/>
                  <a:pt x="662" y="505"/>
                  <a:pt x="661" y="507"/>
                </a:cubicBezTo>
                <a:cubicBezTo>
                  <a:pt x="660" y="508"/>
                  <a:pt x="659" y="510"/>
                  <a:pt x="658" y="514"/>
                </a:cubicBezTo>
                <a:cubicBezTo>
                  <a:pt x="657" y="518"/>
                  <a:pt x="657" y="524"/>
                  <a:pt x="657" y="533"/>
                </a:cubicBezTo>
                <a:cubicBezTo>
                  <a:pt x="656" y="525"/>
                  <a:pt x="654" y="529"/>
                  <a:pt x="652" y="534"/>
                </a:cubicBezTo>
                <a:cubicBezTo>
                  <a:pt x="650" y="538"/>
                  <a:pt x="648" y="544"/>
                  <a:pt x="648" y="535"/>
                </a:cubicBezTo>
                <a:cubicBezTo>
                  <a:pt x="651" y="530"/>
                  <a:pt x="653" y="517"/>
                  <a:pt x="655" y="501"/>
                </a:cubicBezTo>
                <a:cubicBezTo>
                  <a:pt x="656" y="493"/>
                  <a:pt x="657" y="484"/>
                  <a:pt x="658" y="475"/>
                </a:cubicBezTo>
                <a:cubicBezTo>
                  <a:pt x="658" y="468"/>
                  <a:pt x="658" y="468"/>
                  <a:pt x="658" y="468"/>
                </a:cubicBezTo>
                <a:cubicBezTo>
                  <a:pt x="658" y="467"/>
                  <a:pt x="658" y="467"/>
                  <a:pt x="658" y="467"/>
                </a:cubicBezTo>
                <a:cubicBezTo>
                  <a:pt x="659" y="467"/>
                  <a:pt x="659" y="467"/>
                  <a:pt x="659" y="467"/>
                </a:cubicBezTo>
                <a:cubicBezTo>
                  <a:pt x="661" y="468"/>
                  <a:pt x="661" y="468"/>
                  <a:pt x="661" y="468"/>
                </a:cubicBezTo>
                <a:cubicBezTo>
                  <a:pt x="667" y="472"/>
                  <a:pt x="667" y="472"/>
                  <a:pt x="667" y="472"/>
                </a:cubicBezTo>
                <a:cubicBezTo>
                  <a:pt x="661" y="466"/>
                  <a:pt x="661" y="466"/>
                  <a:pt x="661" y="466"/>
                </a:cubicBezTo>
                <a:cubicBezTo>
                  <a:pt x="658" y="463"/>
                  <a:pt x="658" y="463"/>
                  <a:pt x="658" y="463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6" y="464"/>
                  <a:pt x="656" y="464"/>
                  <a:pt x="656" y="464"/>
                </a:cubicBezTo>
                <a:cubicBezTo>
                  <a:pt x="652" y="478"/>
                  <a:pt x="652" y="478"/>
                  <a:pt x="652" y="478"/>
                </a:cubicBezTo>
                <a:cubicBezTo>
                  <a:pt x="644" y="508"/>
                  <a:pt x="644" y="508"/>
                  <a:pt x="644" y="508"/>
                </a:cubicBezTo>
                <a:cubicBezTo>
                  <a:pt x="646" y="501"/>
                  <a:pt x="647" y="504"/>
                  <a:pt x="647" y="510"/>
                </a:cubicBezTo>
                <a:cubicBezTo>
                  <a:pt x="647" y="516"/>
                  <a:pt x="646" y="524"/>
                  <a:pt x="645" y="528"/>
                </a:cubicBezTo>
                <a:cubicBezTo>
                  <a:pt x="643" y="529"/>
                  <a:pt x="641" y="531"/>
                  <a:pt x="640" y="533"/>
                </a:cubicBezTo>
                <a:cubicBezTo>
                  <a:pt x="641" y="537"/>
                  <a:pt x="641" y="545"/>
                  <a:pt x="638" y="555"/>
                </a:cubicBezTo>
                <a:cubicBezTo>
                  <a:pt x="637" y="558"/>
                  <a:pt x="637" y="558"/>
                  <a:pt x="637" y="558"/>
                </a:cubicBezTo>
                <a:cubicBezTo>
                  <a:pt x="637" y="561"/>
                  <a:pt x="637" y="561"/>
                  <a:pt x="637" y="561"/>
                </a:cubicBezTo>
                <a:cubicBezTo>
                  <a:pt x="635" y="567"/>
                  <a:pt x="635" y="567"/>
                  <a:pt x="635" y="567"/>
                </a:cubicBezTo>
                <a:cubicBezTo>
                  <a:pt x="631" y="581"/>
                  <a:pt x="631" y="581"/>
                  <a:pt x="631" y="581"/>
                </a:cubicBezTo>
                <a:cubicBezTo>
                  <a:pt x="625" y="599"/>
                  <a:pt x="619" y="619"/>
                  <a:pt x="623" y="630"/>
                </a:cubicBezTo>
                <a:cubicBezTo>
                  <a:pt x="625" y="618"/>
                  <a:pt x="631" y="608"/>
                  <a:pt x="626" y="601"/>
                </a:cubicBezTo>
                <a:cubicBezTo>
                  <a:pt x="635" y="579"/>
                  <a:pt x="633" y="608"/>
                  <a:pt x="639" y="598"/>
                </a:cubicBezTo>
                <a:cubicBezTo>
                  <a:pt x="636" y="634"/>
                  <a:pt x="617" y="686"/>
                  <a:pt x="616" y="726"/>
                </a:cubicBezTo>
                <a:cubicBezTo>
                  <a:pt x="614" y="718"/>
                  <a:pt x="619" y="701"/>
                  <a:pt x="615" y="698"/>
                </a:cubicBezTo>
                <a:cubicBezTo>
                  <a:pt x="612" y="709"/>
                  <a:pt x="610" y="720"/>
                  <a:pt x="609" y="733"/>
                </a:cubicBezTo>
                <a:cubicBezTo>
                  <a:pt x="607" y="753"/>
                  <a:pt x="607" y="775"/>
                  <a:pt x="605" y="796"/>
                </a:cubicBezTo>
                <a:cubicBezTo>
                  <a:pt x="601" y="788"/>
                  <a:pt x="601" y="788"/>
                  <a:pt x="601" y="788"/>
                </a:cubicBezTo>
                <a:cubicBezTo>
                  <a:pt x="599" y="817"/>
                  <a:pt x="596" y="799"/>
                  <a:pt x="591" y="829"/>
                </a:cubicBezTo>
                <a:cubicBezTo>
                  <a:pt x="592" y="828"/>
                  <a:pt x="595" y="824"/>
                  <a:pt x="594" y="831"/>
                </a:cubicBezTo>
                <a:cubicBezTo>
                  <a:pt x="588" y="855"/>
                  <a:pt x="588" y="832"/>
                  <a:pt x="584" y="848"/>
                </a:cubicBezTo>
                <a:cubicBezTo>
                  <a:pt x="585" y="881"/>
                  <a:pt x="575" y="859"/>
                  <a:pt x="573" y="890"/>
                </a:cubicBezTo>
                <a:cubicBezTo>
                  <a:pt x="572" y="886"/>
                  <a:pt x="572" y="886"/>
                  <a:pt x="572" y="886"/>
                </a:cubicBezTo>
                <a:cubicBezTo>
                  <a:pt x="572" y="889"/>
                  <a:pt x="571" y="892"/>
                  <a:pt x="571" y="895"/>
                </a:cubicBezTo>
                <a:cubicBezTo>
                  <a:pt x="570" y="896"/>
                  <a:pt x="570" y="896"/>
                  <a:pt x="570" y="896"/>
                </a:cubicBezTo>
                <a:cubicBezTo>
                  <a:pt x="569" y="895"/>
                  <a:pt x="569" y="895"/>
                  <a:pt x="569" y="895"/>
                </a:cubicBezTo>
                <a:cubicBezTo>
                  <a:pt x="568" y="894"/>
                  <a:pt x="568" y="894"/>
                  <a:pt x="568" y="894"/>
                </a:cubicBezTo>
                <a:cubicBezTo>
                  <a:pt x="564" y="892"/>
                  <a:pt x="564" y="892"/>
                  <a:pt x="564" y="892"/>
                </a:cubicBezTo>
                <a:cubicBezTo>
                  <a:pt x="558" y="889"/>
                  <a:pt x="553" y="885"/>
                  <a:pt x="548" y="881"/>
                </a:cubicBezTo>
                <a:cubicBezTo>
                  <a:pt x="541" y="875"/>
                  <a:pt x="541" y="875"/>
                  <a:pt x="541" y="875"/>
                </a:cubicBezTo>
                <a:cubicBezTo>
                  <a:pt x="530" y="868"/>
                  <a:pt x="530" y="868"/>
                  <a:pt x="530" y="868"/>
                </a:cubicBezTo>
                <a:cubicBezTo>
                  <a:pt x="522" y="863"/>
                  <a:pt x="515" y="858"/>
                  <a:pt x="508" y="854"/>
                </a:cubicBezTo>
                <a:cubicBezTo>
                  <a:pt x="510" y="856"/>
                  <a:pt x="532" y="867"/>
                  <a:pt x="527" y="870"/>
                </a:cubicBezTo>
                <a:cubicBezTo>
                  <a:pt x="490" y="851"/>
                  <a:pt x="490" y="851"/>
                  <a:pt x="490" y="851"/>
                </a:cubicBezTo>
                <a:cubicBezTo>
                  <a:pt x="488" y="849"/>
                  <a:pt x="473" y="840"/>
                  <a:pt x="484" y="843"/>
                </a:cubicBezTo>
                <a:cubicBezTo>
                  <a:pt x="489" y="845"/>
                  <a:pt x="494" y="848"/>
                  <a:pt x="497" y="851"/>
                </a:cubicBezTo>
                <a:cubicBezTo>
                  <a:pt x="494" y="846"/>
                  <a:pt x="494" y="846"/>
                  <a:pt x="494" y="846"/>
                </a:cubicBezTo>
                <a:cubicBezTo>
                  <a:pt x="458" y="829"/>
                  <a:pt x="492" y="854"/>
                  <a:pt x="489" y="858"/>
                </a:cubicBezTo>
                <a:cubicBezTo>
                  <a:pt x="472" y="846"/>
                  <a:pt x="463" y="847"/>
                  <a:pt x="451" y="840"/>
                </a:cubicBezTo>
                <a:cubicBezTo>
                  <a:pt x="448" y="833"/>
                  <a:pt x="477" y="849"/>
                  <a:pt x="464" y="835"/>
                </a:cubicBezTo>
                <a:cubicBezTo>
                  <a:pt x="463" y="834"/>
                  <a:pt x="461" y="833"/>
                  <a:pt x="459" y="832"/>
                </a:cubicBezTo>
                <a:cubicBezTo>
                  <a:pt x="446" y="823"/>
                  <a:pt x="416" y="810"/>
                  <a:pt x="403" y="808"/>
                </a:cubicBezTo>
                <a:cubicBezTo>
                  <a:pt x="397" y="797"/>
                  <a:pt x="383" y="789"/>
                  <a:pt x="360" y="776"/>
                </a:cubicBezTo>
                <a:cubicBezTo>
                  <a:pt x="345" y="767"/>
                  <a:pt x="345" y="767"/>
                  <a:pt x="345" y="767"/>
                </a:cubicBezTo>
                <a:cubicBezTo>
                  <a:pt x="342" y="765"/>
                  <a:pt x="342" y="765"/>
                  <a:pt x="342" y="765"/>
                </a:cubicBezTo>
                <a:cubicBezTo>
                  <a:pt x="341" y="764"/>
                  <a:pt x="341" y="764"/>
                  <a:pt x="341" y="764"/>
                </a:cubicBezTo>
                <a:cubicBezTo>
                  <a:pt x="340" y="764"/>
                  <a:pt x="340" y="764"/>
                  <a:pt x="340" y="764"/>
                </a:cubicBezTo>
                <a:cubicBezTo>
                  <a:pt x="339" y="764"/>
                  <a:pt x="339" y="763"/>
                  <a:pt x="339" y="764"/>
                </a:cubicBezTo>
                <a:cubicBezTo>
                  <a:pt x="338" y="766"/>
                  <a:pt x="337" y="767"/>
                  <a:pt x="335" y="769"/>
                </a:cubicBezTo>
                <a:cubicBezTo>
                  <a:pt x="331" y="775"/>
                  <a:pt x="327" y="779"/>
                  <a:pt x="326" y="777"/>
                </a:cubicBezTo>
                <a:cubicBezTo>
                  <a:pt x="327" y="776"/>
                  <a:pt x="326" y="779"/>
                  <a:pt x="325" y="783"/>
                </a:cubicBezTo>
                <a:cubicBezTo>
                  <a:pt x="323" y="787"/>
                  <a:pt x="320" y="792"/>
                  <a:pt x="316" y="797"/>
                </a:cubicBezTo>
                <a:cubicBezTo>
                  <a:pt x="319" y="789"/>
                  <a:pt x="319" y="789"/>
                  <a:pt x="319" y="789"/>
                </a:cubicBezTo>
                <a:cubicBezTo>
                  <a:pt x="316" y="793"/>
                  <a:pt x="313" y="797"/>
                  <a:pt x="311" y="800"/>
                </a:cubicBezTo>
                <a:cubicBezTo>
                  <a:pt x="310" y="802"/>
                  <a:pt x="309" y="803"/>
                  <a:pt x="308" y="804"/>
                </a:cubicBezTo>
                <a:cubicBezTo>
                  <a:pt x="308" y="805"/>
                  <a:pt x="307" y="806"/>
                  <a:pt x="307" y="807"/>
                </a:cubicBezTo>
                <a:cubicBezTo>
                  <a:pt x="305" y="811"/>
                  <a:pt x="304" y="814"/>
                  <a:pt x="304" y="817"/>
                </a:cubicBezTo>
                <a:cubicBezTo>
                  <a:pt x="303" y="823"/>
                  <a:pt x="303" y="828"/>
                  <a:pt x="297" y="835"/>
                </a:cubicBezTo>
                <a:cubicBezTo>
                  <a:pt x="296" y="834"/>
                  <a:pt x="298" y="829"/>
                  <a:pt x="298" y="826"/>
                </a:cubicBezTo>
                <a:cubicBezTo>
                  <a:pt x="276" y="857"/>
                  <a:pt x="276" y="883"/>
                  <a:pt x="251" y="912"/>
                </a:cubicBezTo>
                <a:cubicBezTo>
                  <a:pt x="251" y="910"/>
                  <a:pt x="251" y="909"/>
                  <a:pt x="253" y="905"/>
                </a:cubicBezTo>
                <a:cubicBezTo>
                  <a:pt x="253" y="904"/>
                  <a:pt x="250" y="909"/>
                  <a:pt x="245" y="921"/>
                </a:cubicBezTo>
                <a:cubicBezTo>
                  <a:pt x="255" y="912"/>
                  <a:pt x="255" y="912"/>
                  <a:pt x="255" y="912"/>
                </a:cubicBezTo>
                <a:cubicBezTo>
                  <a:pt x="254" y="934"/>
                  <a:pt x="223" y="955"/>
                  <a:pt x="209" y="983"/>
                </a:cubicBezTo>
                <a:cubicBezTo>
                  <a:pt x="208" y="980"/>
                  <a:pt x="221" y="960"/>
                  <a:pt x="212" y="969"/>
                </a:cubicBezTo>
                <a:cubicBezTo>
                  <a:pt x="201" y="986"/>
                  <a:pt x="212" y="990"/>
                  <a:pt x="194" y="1008"/>
                </a:cubicBezTo>
                <a:cubicBezTo>
                  <a:pt x="199" y="998"/>
                  <a:pt x="192" y="998"/>
                  <a:pt x="197" y="989"/>
                </a:cubicBezTo>
                <a:cubicBezTo>
                  <a:pt x="188" y="1002"/>
                  <a:pt x="179" y="1010"/>
                  <a:pt x="180" y="1017"/>
                </a:cubicBezTo>
                <a:cubicBezTo>
                  <a:pt x="177" y="1020"/>
                  <a:pt x="175" y="1021"/>
                  <a:pt x="174" y="1021"/>
                </a:cubicBezTo>
                <a:cubicBezTo>
                  <a:pt x="171" y="1031"/>
                  <a:pt x="160" y="1044"/>
                  <a:pt x="154" y="1052"/>
                </a:cubicBezTo>
                <a:cubicBezTo>
                  <a:pt x="154" y="1049"/>
                  <a:pt x="154" y="1049"/>
                  <a:pt x="154" y="1049"/>
                </a:cubicBezTo>
                <a:cubicBezTo>
                  <a:pt x="152" y="1072"/>
                  <a:pt x="137" y="1077"/>
                  <a:pt x="123" y="1100"/>
                </a:cubicBezTo>
                <a:cubicBezTo>
                  <a:pt x="123" y="1095"/>
                  <a:pt x="123" y="1095"/>
                  <a:pt x="123" y="1095"/>
                </a:cubicBezTo>
                <a:cubicBezTo>
                  <a:pt x="118" y="1105"/>
                  <a:pt x="113" y="1121"/>
                  <a:pt x="99" y="1135"/>
                </a:cubicBezTo>
                <a:cubicBezTo>
                  <a:pt x="101" y="1124"/>
                  <a:pt x="101" y="1124"/>
                  <a:pt x="101" y="1124"/>
                </a:cubicBezTo>
                <a:cubicBezTo>
                  <a:pt x="95" y="1139"/>
                  <a:pt x="75" y="1160"/>
                  <a:pt x="73" y="1174"/>
                </a:cubicBezTo>
                <a:cubicBezTo>
                  <a:pt x="69" y="1178"/>
                  <a:pt x="75" y="1158"/>
                  <a:pt x="61" y="1179"/>
                </a:cubicBezTo>
                <a:cubicBezTo>
                  <a:pt x="60" y="1185"/>
                  <a:pt x="52" y="1203"/>
                  <a:pt x="46" y="1207"/>
                </a:cubicBezTo>
                <a:cubicBezTo>
                  <a:pt x="44" y="1206"/>
                  <a:pt x="44" y="1202"/>
                  <a:pt x="49" y="1197"/>
                </a:cubicBezTo>
                <a:cubicBezTo>
                  <a:pt x="51" y="1194"/>
                  <a:pt x="50" y="1196"/>
                  <a:pt x="50" y="1198"/>
                </a:cubicBezTo>
                <a:cubicBezTo>
                  <a:pt x="53" y="1190"/>
                  <a:pt x="53" y="1190"/>
                  <a:pt x="53" y="1190"/>
                </a:cubicBezTo>
                <a:cubicBezTo>
                  <a:pt x="40" y="1204"/>
                  <a:pt x="47" y="1204"/>
                  <a:pt x="34" y="1221"/>
                </a:cubicBezTo>
                <a:cubicBezTo>
                  <a:pt x="31" y="1223"/>
                  <a:pt x="35" y="1213"/>
                  <a:pt x="35" y="1209"/>
                </a:cubicBezTo>
                <a:cubicBezTo>
                  <a:pt x="0" y="1278"/>
                  <a:pt x="0" y="1278"/>
                  <a:pt x="0" y="1278"/>
                </a:cubicBezTo>
                <a:cubicBezTo>
                  <a:pt x="2" y="1280"/>
                  <a:pt x="8" y="1273"/>
                  <a:pt x="7" y="1281"/>
                </a:cubicBezTo>
                <a:cubicBezTo>
                  <a:pt x="22" y="1259"/>
                  <a:pt x="22" y="1259"/>
                  <a:pt x="22" y="1259"/>
                </a:cubicBezTo>
                <a:cubicBezTo>
                  <a:pt x="32" y="1251"/>
                  <a:pt x="19" y="1274"/>
                  <a:pt x="14" y="1284"/>
                </a:cubicBezTo>
                <a:cubicBezTo>
                  <a:pt x="24" y="1269"/>
                  <a:pt x="24" y="1269"/>
                  <a:pt x="24" y="1269"/>
                </a:cubicBezTo>
                <a:cubicBezTo>
                  <a:pt x="25" y="1268"/>
                  <a:pt x="25" y="1269"/>
                  <a:pt x="24" y="1271"/>
                </a:cubicBezTo>
                <a:cubicBezTo>
                  <a:pt x="31" y="1259"/>
                  <a:pt x="31" y="1259"/>
                  <a:pt x="31" y="1259"/>
                </a:cubicBezTo>
                <a:cubicBezTo>
                  <a:pt x="17" y="1293"/>
                  <a:pt x="58" y="1232"/>
                  <a:pt x="41" y="1268"/>
                </a:cubicBezTo>
                <a:cubicBezTo>
                  <a:pt x="46" y="1259"/>
                  <a:pt x="49" y="1248"/>
                  <a:pt x="50" y="1242"/>
                </a:cubicBezTo>
                <a:cubicBezTo>
                  <a:pt x="59" y="1226"/>
                  <a:pt x="59" y="1231"/>
                  <a:pt x="64" y="1226"/>
                </a:cubicBezTo>
                <a:cubicBezTo>
                  <a:pt x="53" y="1251"/>
                  <a:pt x="53" y="1251"/>
                  <a:pt x="53" y="1251"/>
                </a:cubicBezTo>
                <a:cubicBezTo>
                  <a:pt x="74" y="1215"/>
                  <a:pt x="55" y="1257"/>
                  <a:pt x="74" y="1233"/>
                </a:cubicBezTo>
                <a:cubicBezTo>
                  <a:pt x="89" y="1202"/>
                  <a:pt x="111" y="1193"/>
                  <a:pt x="121" y="1178"/>
                </a:cubicBezTo>
                <a:cubicBezTo>
                  <a:pt x="139" y="1147"/>
                  <a:pt x="110" y="1186"/>
                  <a:pt x="119" y="1166"/>
                </a:cubicBezTo>
                <a:cubicBezTo>
                  <a:pt x="129" y="1149"/>
                  <a:pt x="127" y="1160"/>
                  <a:pt x="134" y="1150"/>
                </a:cubicBezTo>
                <a:cubicBezTo>
                  <a:pt x="134" y="1139"/>
                  <a:pt x="134" y="1139"/>
                  <a:pt x="134" y="1139"/>
                </a:cubicBezTo>
                <a:cubicBezTo>
                  <a:pt x="144" y="1120"/>
                  <a:pt x="139" y="1141"/>
                  <a:pt x="144" y="1129"/>
                </a:cubicBezTo>
                <a:cubicBezTo>
                  <a:pt x="156" y="1116"/>
                  <a:pt x="143" y="1136"/>
                  <a:pt x="144" y="1142"/>
                </a:cubicBezTo>
                <a:cubicBezTo>
                  <a:pt x="145" y="1137"/>
                  <a:pt x="154" y="1120"/>
                  <a:pt x="160" y="1114"/>
                </a:cubicBezTo>
                <a:cubicBezTo>
                  <a:pt x="161" y="1115"/>
                  <a:pt x="149" y="1135"/>
                  <a:pt x="158" y="1123"/>
                </a:cubicBezTo>
                <a:cubicBezTo>
                  <a:pt x="184" y="1074"/>
                  <a:pt x="197" y="1066"/>
                  <a:pt x="223" y="1024"/>
                </a:cubicBezTo>
                <a:cubicBezTo>
                  <a:pt x="223" y="1029"/>
                  <a:pt x="223" y="1029"/>
                  <a:pt x="223" y="1029"/>
                </a:cubicBezTo>
                <a:cubicBezTo>
                  <a:pt x="225" y="1024"/>
                  <a:pt x="227" y="1020"/>
                  <a:pt x="230" y="1016"/>
                </a:cubicBezTo>
                <a:cubicBezTo>
                  <a:pt x="230" y="1019"/>
                  <a:pt x="230" y="1019"/>
                  <a:pt x="230" y="1019"/>
                </a:cubicBezTo>
                <a:cubicBezTo>
                  <a:pt x="234" y="1013"/>
                  <a:pt x="257" y="969"/>
                  <a:pt x="275" y="941"/>
                </a:cubicBezTo>
                <a:cubicBezTo>
                  <a:pt x="270" y="957"/>
                  <a:pt x="270" y="957"/>
                  <a:pt x="270" y="957"/>
                </a:cubicBezTo>
                <a:cubicBezTo>
                  <a:pt x="281" y="930"/>
                  <a:pt x="281" y="930"/>
                  <a:pt x="281" y="930"/>
                </a:cubicBezTo>
                <a:cubicBezTo>
                  <a:pt x="284" y="936"/>
                  <a:pt x="284" y="936"/>
                  <a:pt x="284" y="936"/>
                </a:cubicBezTo>
                <a:cubicBezTo>
                  <a:pt x="285" y="924"/>
                  <a:pt x="306" y="897"/>
                  <a:pt x="319" y="873"/>
                </a:cubicBezTo>
                <a:cubicBezTo>
                  <a:pt x="322" y="875"/>
                  <a:pt x="322" y="875"/>
                  <a:pt x="322" y="875"/>
                </a:cubicBezTo>
                <a:cubicBezTo>
                  <a:pt x="329" y="860"/>
                  <a:pt x="329" y="860"/>
                  <a:pt x="329" y="860"/>
                </a:cubicBezTo>
                <a:cubicBezTo>
                  <a:pt x="328" y="866"/>
                  <a:pt x="328" y="866"/>
                  <a:pt x="328" y="866"/>
                </a:cubicBezTo>
                <a:cubicBezTo>
                  <a:pt x="333" y="859"/>
                  <a:pt x="336" y="850"/>
                  <a:pt x="340" y="842"/>
                </a:cubicBezTo>
                <a:cubicBezTo>
                  <a:pt x="342" y="837"/>
                  <a:pt x="344" y="833"/>
                  <a:pt x="347" y="829"/>
                </a:cubicBezTo>
                <a:cubicBezTo>
                  <a:pt x="348" y="826"/>
                  <a:pt x="348" y="826"/>
                  <a:pt x="348" y="826"/>
                </a:cubicBezTo>
                <a:cubicBezTo>
                  <a:pt x="349" y="826"/>
                  <a:pt x="349" y="825"/>
                  <a:pt x="349" y="825"/>
                </a:cubicBezTo>
                <a:cubicBezTo>
                  <a:pt x="350" y="824"/>
                  <a:pt x="350" y="824"/>
                  <a:pt x="350" y="824"/>
                </a:cubicBezTo>
                <a:cubicBezTo>
                  <a:pt x="350" y="825"/>
                  <a:pt x="350" y="825"/>
                  <a:pt x="350" y="826"/>
                </a:cubicBezTo>
                <a:close/>
                <a:moveTo>
                  <a:pt x="683" y="562"/>
                </a:moveTo>
                <a:cubicBezTo>
                  <a:pt x="683" y="559"/>
                  <a:pt x="683" y="559"/>
                  <a:pt x="683" y="559"/>
                </a:cubicBezTo>
                <a:cubicBezTo>
                  <a:pt x="684" y="560"/>
                  <a:pt x="684" y="561"/>
                  <a:pt x="683" y="562"/>
                </a:cubicBezTo>
                <a:cubicBezTo>
                  <a:pt x="683" y="565"/>
                  <a:pt x="683" y="565"/>
                  <a:pt x="683" y="565"/>
                </a:cubicBezTo>
                <a:cubicBezTo>
                  <a:pt x="680" y="564"/>
                  <a:pt x="682" y="563"/>
                  <a:pt x="683" y="562"/>
                </a:cubicBezTo>
                <a:close/>
                <a:moveTo>
                  <a:pt x="1343" y="212"/>
                </a:moveTo>
                <a:cubicBezTo>
                  <a:pt x="1333" y="228"/>
                  <a:pt x="1333" y="228"/>
                  <a:pt x="1333" y="228"/>
                </a:cubicBezTo>
                <a:cubicBezTo>
                  <a:pt x="1335" y="225"/>
                  <a:pt x="1342" y="212"/>
                  <a:pt x="1340" y="219"/>
                </a:cubicBezTo>
                <a:cubicBezTo>
                  <a:pt x="1342" y="216"/>
                  <a:pt x="1346" y="210"/>
                  <a:pt x="1343" y="212"/>
                </a:cubicBezTo>
                <a:close/>
                <a:moveTo>
                  <a:pt x="647" y="569"/>
                </a:moveTo>
                <a:cubicBezTo>
                  <a:pt x="647" y="560"/>
                  <a:pt x="647" y="560"/>
                  <a:pt x="647" y="560"/>
                </a:cubicBezTo>
                <a:cubicBezTo>
                  <a:pt x="647" y="559"/>
                  <a:pt x="648" y="558"/>
                  <a:pt x="649" y="557"/>
                </a:cubicBezTo>
                <a:cubicBezTo>
                  <a:pt x="652" y="553"/>
                  <a:pt x="652" y="553"/>
                  <a:pt x="652" y="553"/>
                </a:cubicBezTo>
                <a:lnTo>
                  <a:pt x="647" y="569"/>
                </a:lnTo>
                <a:close/>
                <a:moveTo>
                  <a:pt x="614" y="719"/>
                </a:moveTo>
                <a:cubicBezTo>
                  <a:pt x="615" y="703"/>
                  <a:pt x="615" y="703"/>
                  <a:pt x="615" y="703"/>
                </a:cubicBezTo>
                <a:cubicBezTo>
                  <a:pt x="616" y="701"/>
                  <a:pt x="616" y="701"/>
                  <a:pt x="616" y="701"/>
                </a:cubicBezTo>
                <a:cubicBezTo>
                  <a:pt x="614" y="718"/>
                  <a:pt x="614" y="718"/>
                  <a:pt x="614" y="718"/>
                </a:cubicBezTo>
                <a:lnTo>
                  <a:pt x="614" y="719"/>
                </a:lnTo>
                <a:close/>
                <a:moveTo>
                  <a:pt x="595" y="939"/>
                </a:moveTo>
                <a:cubicBezTo>
                  <a:pt x="595" y="946"/>
                  <a:pt x="595" y="946"/>
                  <a:pt x="595" y="946"/>
                </a:cubicBezTo>
                <a:cubicBezTo>
                  <a:pt x="594" y="949"/>
                  <a:pt x="594" y="949"/>
                  <a:pt x="594" y="949"/>
                </a:cubicBezTo>
                <a:cubicBezTo>
                  <a:pt x="594" y="949"/>
                  <a:pt x="595" y="950"/>
                  <a:pt x="594" y="950"/>
                </a:cubicBezTo>
                <a:cubicBezTo>
                  <a:pt x="594" y="950"/>
                  <a:pt x="594" y="950"/>
                  <a:pt x="594" y="950"/>
                </a:cubicBezTo>
                <a:cubicBezTo>
                  <a:pt x="593" y="949"/>
                  <a:pt x="593" y="949"/>
                  <a:pt x="593" y="949"/>
                </a:cubicBezTo>
                <a:cubicBezTo>
                  <a:pt x="587" y="947"/>
                  <a:pt x="578" y="942"/>
                  <a:pt x="569" y="934"/>
                </a:cubicBezTo>
                <a:cubicBezTo>
                  <a:pt x="575" y="934"/>
                  <a:pt x="580" y="937"/>
                  <a:pt x="586" y="941"/>
                </a:cubicBezTo>
                <a:cubicBezTo>
                  <a:pt x="594" y="949"/>
                  <a:pt x="594" y="938"/>
                  <a:pt x="596" y="928"/>
                </a:cubicBezTo>
                <a:cubicBezTo>
                  <a:pt x="596" y="926"/>
                  <a:pt x="596" y="924"/>
                  <a:pt x="596" y="922"/>
                </a:cubicBezTo>
                <a:cubicBezTo>
                  <a:pt x="596" y="924"/>
                  <a:pt x="596" y="926"/>
                  <a:pt x="596" y="928"/>
                </a:cubicBezTo>
                <a:lnTo>
                  <a:pt x="595" y="939"/>
                </a:lnTo>
                <a:close/>
                <a:moveTo>
                  <a:pt x="671" y="587"/>
                </a:moveTo>
                <a:cubicBezTo>
                  <a:pt x="674" y="588"/>
                  <a:pt x="670" y="607"/>
                  <a:pt x="671" y="613"/>
                </a:cubicBezTo>
                <a:cubicBezTo>
                  <a:pt x="669" y="621"/>
                  <a:pt x="669" y="609"/>
                  <a:pt x="667" y="606"/>
                </a:cubicBezTo>
                <a:cubicBezTo>
                  <a:pt x="666" y="610"/>
                  <a:pt x="666" y="613"/>
                  <a:pt x="665" y="618"/>
                </a:cubicBezTo>
                <a:cubicBezTo>
                  <a:pt x="659" y="613"/>
                  <a:pt x="671" y="604"/>
                  <a:pt x="671" y="587"/>
                </a:cubicBezTo>
                <a:close/>
                <a:moveTo>
                  <a:pt x="884" y="700"/>
                </a:moveTo>
                <a:cubicBezTo>
                  <a:pt x="870" y="692"/>
                  <a:pt x="870" y="692"/>
                  <a:pt x="870" y="692"/>
                </a:cubicBezTo>
                <a:cubicBezTo>
                  <a:pt x="873" y="695"/>
                  <a:pt x="873" y="695"/>
                  <a:pt x="873" y="695"/>
                </a:cubicBezTo>
                <a:lnTo>
                  <a:pt x="884" y="700"/>
                </a:lnTo>
                <a:close/>
                <a:moveTo>
                  <a:pt x="950" y="758"/>
                </a:moveTo>
                <a:cubicBezTo>
                  <a:pt x="955" y="762"/>
                  <a:pt x="960" y="766"/>
                  <a:pt x="964" y="769"/>
                </a:cubicBezTo>
                <a:cubicBezTo>
                  <a:pt x="967" y="771"/>
                  <a:pt x="969" y="772"/>
                  <a:pt x="970" y="773"/>
                </a:cubicBezTo>
                <a:cubicBezTo>
                  <a:pt x="971" y="774"/>
                  <a:pt x="971" y="774"/>
                  <a:pt x="971" y="774"/>
                </a:cubicBezTo>
                <a:cubicBezTo>
                  <a:pt x="971" y="774"/>
                  <a:pt x="971" y="774"/>
                  <a:pt x="971" y="774"/>
                </a:cubicBezTo>
                <a:cubicBezTo>
                  <a:pt x="972" y="774"/>
                  <a:pt x="972" y="774"/>
                  <a:pt x="972" y="774"/>
                </a:cubicBezTo>
                <a:cubicBezTo>
                  <a:pt x="973" y="772"/>
                  <a:pt x="973" y="772"/>
                  <a:pt x="973" y="772"/>
                </a:cubicBezTo>
                <a:cubicBezTo>
                  <a:pt x="974" y="768"/>
                  <a:pt x="974" y="768"/>
                  <a:pt x="974" y="768"/>
                </a:cubicBezTo>
                <a:cubicBezTo>
                  <a:pt x="978" y="760"/>
                  <a:pt x="980" y="754"/>
                  <a:pt x="977" y="754"/>
                </a:cubicBezTo>
                <a:cubicBezTo>
                  <a:pt x="973" y="761"/>
                  <a:pt x="973" y="761"/>
                  <a:pt x="973" y="761"/>
                </a:cubicBezTo>
                <a:cubicBezTo>
                  <a:pt x="972" y="762"/>
                  <a:pt x="971" y="767"/>
                  <a:pt x="968" y="764"/>
                </a:cubicBezTo>
                <a:cubicBezTo>
                  <a:pt x="964" y="760"/>
                  <a:pt x="959" y="757"/>
                  <a:pt x="955" y="754"/>
                </a:cubicBezTo>
                <a:cubicBezTo>
                  <a:pt x="947" y="747"/>
                  <a:pt x="939" y="742"/>
                  <a:pt x="933" y="740"/>
                </a:cubicBezTo>
                <a:cubicBezTo>
                  <a:pt x="943" y="745"/>
                  <a:pt x="925" y="741"/>
                  <a:pt x="950" y="758"/>
                </a:cubicBezTo>
                <a:close/>
                <a:moveTo>
                  <a:pt x="623" y="774"/>
                </a:moveTo>
                <a:cubicBezTo>
                  <a:pt x="624" y="765"/>
                  <a:pt x="621" y="752"/>
                  <a:pt x="625" y="736"/>
                </a:cubicBezTo>
                <a:cubicBezTo>
                  <a:pt x="626" y="733"/>
                  <a:pt x="627" y="729"/>
                  <a:pt x="629" y="725"/>
                </a:cubicBezTo>
                <a:cubicBezTo>
                  <a:pt x="627" y="742"/>
                  <a:pt x="627" y="742"/>
                  <a:pt x="627" y="742"/>
                </a:cubicBezTo>
                <a:cubicBezTo>
                  <a:pt x="628" y="738"/>
                  <a:pt x="628" y="738"/>
                  <a:pt x="628" y="738"/>
                </a:cubicBezTo>
                <a:cubicBezTo>
                  <a:pt x="630" y="743"/>
                  <a:pt x="630" y="743"/>
                  <a:pt x="630" y="743"/>
                </a:cubicBezTo>
                <a:cubicBezTo>
                  <a:pt x="624" y="736"/>
                  <a:pt x="625" y="764"/>
                  <a:pt x="623" y="774"/>
                </a:cubicBezTo>
                <a:close/>
                <a:moveTo>
                  <a:pt x="1050" y="648"/>
                </a:moveTo>
                <a:cubicBezTo>
                  <a:pt x="1054" y="642"/>
                  <a:pt x="1064" y="622"/>
                  <a:pt x="1059" y="620"/>
                </a:cubicBezTo>
                <a:cubicBezTo>
                  <a:pt x="1063" y="619"/>
                  <a:pt x="1050" y="644"/>
                  <a:pt x="1044" y="658"/>
                </a:cubicBezTo>
                <a:cubicBezTo>
                  <a:pt x="1046" y="653"/>
                  <a:pt x="1048" y="651"/>
                  <a:pt x="1050" y="648"/>
                </a:cubicBezTo>
                <a:close/>
                <a:moveTo>
                  <a:pt x="1041" y="651"/>
                </a:moveTo>
                <a:cubicBezTo>
                  <a:pt x="1036" y="657"/>
                  <a:pt x="1034" y="653"/>
                  <a:pt x="1028" y="667"/>
                </a:cubicBezTo>
                <a:cubicBezTo>
                  <a:pt x="1032" y="667"/>
                  <a:pt x="1035" y="676"/>
                  <a:pt x="1021" y="693"/>
                </a:cubicBezTo>
                <a:cubicBezTo>
                  <a:pt x="1026" y="676"/>
                  <a:pt x="1024" y="673"/>
                  <a:pt x="1034" y="653"/>
                </a:cubicBezTo>
                <a:lnTo>
                  <a:pt x="1041" y="651"/>
                </a:lnTo>
                <a:close/>
                <a:moveTo>
                  <a:pt x="1029" y="688"/>
                </a:moveTo>
                <a:cubicBezTo>
                  <a:pt x="1012" y="710"/>
                  <a:pt x="1012" y="710"/>
                  <a:pt x="1012" y="710"/>
                </a:cubicBezTo>
                <a:cubicBezTo>
                  <a:pt x="1015" y="694"/>
                  <a:pt x="1021" y="696"/>
                  <a:pt x="1029" y="688"/>
                </a:cubicBezTo>
                <a:cubicBezTo>
                  <a:pt x="1035" y="681"/>
                  <a:pt x="1035" y="681"/>
                  <a:pt x="1035" y="681"/>
                </a:cubicBezTo>
                <a:cubicBezTo>
                  <a:pt x="1033" y="684"/>
                  <a:pt x="1031" y="687"/>
                  <a:pt x="1029" y="688"/>
                </a:cubicBezTo>
                <a:close/>
                <a:moveTo>
                  <a:pt x="1141" y="518"/>
                </a:moveTo>
                <a:cubicBezTo>
                  <a:pt x="1138" y="525"/>
                  <a:pt x="1138" y="525"/>
                  <a:pt x="1138" y="525"/>
                </a:cubicBezTo>
                <a:cubicBezTo>
                  <a:pt x="1139" y="525"/>
                  <a:pt x="1140" y="526"/>
                  <a:pt x="1135" y="534"/>
                </a:cubicBezTo>
                <a:cubicBezTo>
                  <a:pt x="1138" y="525"/>
                  <a:pt x="1138" y="525"/>
                  <a:pt x="1138" y="525"/>
                </a:cubicBezTo>
                <a:cubicBezTo>
                  <a:pt x="1136" y="526"/>
                  <a:pt x="1128" y="533"/>
                  <a:pt x="1141" y="518"/>
                </a:cubicBezTo>
                <a:close/>
                <a:moveTo>
                  <a:pt x="1044" y="665"/>
                </a:moveTo>
                <a:cubicBezTo>
                  <a:pt x="1058" y="643"/>
                  <a:pt x="1058" y="643"/>
                  <a:pt x="1058" y="643"/>
                </a:cubicBezTo>
                <a:cubicBezTo>
                  <a:pt x="1053" y="650"/>
                  <a:pt x="1043" y="663"/>
                  <a:pt x="1044" y="665"/>
                </a:cubicBezTo>
                <a:close/>
                <a:moveTo>
                  <a:pt x="1110" y="557"/>
                </a:moveTo>
                <a:cubicBezTo>
                  <a:pt x="1108" y="560"/>
                  <a:pt x="1124" y="536"/>
                  <a:pt x="1131" y="527"/>
                </a:cubicBezTo>
                <a:cubicBezTo>
                  <a:pt x="1128" y="534"/>
                  <a:pt x="1114" y="556"/>
                  <a:pt x="1110" y="557"/>
                </a:cubicBezTo>
                <a:close/>
                <a:moveTo>
                  <a:pt x="1383" y="141"/>
                </a:moveTo>
                <a:cubicBezTo>
                  <a:pt x="1379" y="139"/>
                  <a:pt x="1379" y="139"/>
                  <a:pt x="1379" y="139"/>
                </a:cubicBezTo>
                <a:cubicBezTo>
                  <a:pt x="1380" y="138"/>
                  <a:pt x="1380" y="138"/>
                  <a:pt x="1380" y="138"/>
                </a:cubicBezTo>
                <a:lnTo>
                  <a:pt x="1383" y="141"/>
                </a:lnTo>
                <a:close/>
                <a:moveTo>
                  <a:pt x="1344" y="190"/>
                </a:moveTo>
                <a:cubicBezTo>
                  <a:pt x="1339" y="198"/>
                  <a:pt x="1339" y="198"/>
                  <a:pt x="1339" y="198"/>
                </a:cubicBezTo>
                <a:cubicBezTo>
                  <a:pt x="1335" y="200"/>
                  <a:pt x="1335" y="200"/>
                  <a:pt x="1335" y="200"/>
                </a:cubicBezTo>
                <a:lnTo>
                  <a:pt x="1344" y="190"/>
                </a:lnTo>
                <a:close/>
                <a:moveTo>
                  <a:pt x="1231" y="353"/>
                </a:moveTo>
                <a:cubicBezTo>
                  <a:pt x="1233" y="350"/>
                  <a:pt x="1234" y="350"/>
                  <a:pt x="1235" y="349"/>
                </a:cubicBezTo>
                <a:cubicBezTo>
                  <a:pt x="1245" y="339"/>
                  <a:pt x="1266" y="310"/>
                  <a:pt x="1276" y="294"/>
                </a:cubicBezTo>
                <a:cubicBezTo>
                  <a:pt x="1283" y="288"/>
                  <a:pt x="1272" y="310"/>
                  <a:pt x="1270" y="317"/>
                </a:cubicBezTo>
                <a:cubicBezTo>
                  <a:pt x="1264" y="300"/>
                  <a:pt x="1256" y="339"/>
                  <a:pt x="1243" y="350"/>
                </a:cubicBezTo>
                <a:cubicBezTo>
                  <a:pt x="1244" y="346"/>
                  <a:pt x="1251" y="337"/>
                  <a:pt x="1250" y="333"/>
                </a:cubicBezTo>
                <a:cubicBezTo>
                  <a:pt x="1247" y="337"/>
                  <a:pt x="1240" y="345"/>
                  <a:pt x="1237" y="352"/>
                </a:cubicBezTo>
                <a:cubicBezTo>
                  <a:pt x="1237" y="353"/>
                  <a:pt x="1237" y="356"/>
                  <a:pt x="1235" y="358"/>
                </a:cubicBezTo>
                <a:cubicBezTo>
                  <a:pt x="1235" y="356"/>
                  <a:pt x="1236" y="354"/>
                  <a:pt x="1237" y="352"/>
                </a:cubicBezTo>
                <a:cubicBezTo>
                  <a:pt x="1237" y="350"/>
                  <a:pt x="1237" y="349"/>
                  <a:pt x="1235" y="349"/>
                </a:cubicBezTo>
                <a:cubicBezTo>
                  <a:pt x="1234" y="351"/>
                  <a:pt x="1232" y="353"/>
                  <a:pt x="1231" y="353"/>
                </a:cubicBezTo>
                <a:close/>
                <a:moveTo>
                  <a:pt x="1094" y="558"/>
                </a:moveTo>
                <a:cubicBezTo>
                  <a:pt x="1093" y="562"/>
                  <a:pt x="1100" y="555"/>
                  <a:pt x="1093" y="568"/>
                </a:cubicBezTo>
                <a:cubicBezTo>
                  <a:pt x="1091" y="568"/>
                  <a:pt x="1092" y="564"/>
                  <a:pt x="1094" y="558"/>
                </a:cubicBezTo>
                <a:cubicBezTo>
                  <a:pt x="1095" y="557"/>
                  <a:pt x="1096" y="554"/>
                  <a:pt x="1099" y="549"/>
                </a:cubicBezTo>
                <a:cubicBezTo>
                  <a:pt x="1097" y="552"/>
                  <a:pt x="1096" y="555"/>
                  <a:pt x="1094" y="558"/>
                </a:cubicBezTo>
                <a:close/>
                <a:moveTo>
                  <a:pt x="1095" y="544"/>
                </a:moveTo>
                <a:cubicBezTo>
                  <a:pt x="1081" y="575"/>
                  <a:pt x="1081" y="575"/>
                  <a:pt x="1081" y="575"/>
                </a:cubicBezTo>
                <a:cubicBezTo>
                  <a:pt x="1085" y="564"/>
                  <a:pt x="1085" y="564"/>
                  <a:pt x="1085" y="564"/>
                </a:cubicBezTo>
                <a:cubicBezTo>
                  <a:pt x="1075" y="584"/>
                  <a:pt x="1075" y="584"/>
                  <a:pt x="1075" y="584"/>
                </a:cubicBezTo>
                <a:cubicBezTo>
                  <a:pt x="1074" y="579"/>
                  <a:pt x="1082" y="558"/>
                  <a:pt x="1095" y="544"/>
                </a:cubicBezTo>
                <a:close/>
                <a:moveTo>
                  <a:pt x="1049" y="619"/>
                </a:moveTo>
                <a:cubicBezTo>
                  <a:pt x="1068" y="587"/>
                  <a:pt x="1068" y="587"/>
                  <a:pt x="1068" y="587"/>
                </a:cubicBezTo>
                <a:cubicBezTo>
                  <a:pt x="1069" y="589"/>
                  <a:pt x="1069" y="589"/>
                  <a:pt x="1069" y="589"/>
                </a:cubicBezTo>
                <a:cubicBezTo>
                  <a:pt x="1070" y="587"/>
                  <a:pt x="1070" y="587"/>
                  <a:pt x="1070" y="587"/>
                </a:cubicBezTo>
                <a:cubicBezTo>
                  <a:pt x="1069" y="594"/>
                  <a:pt x="1069" y="594"/>
                  <a:pt x="1069" y="594"/>
                </a:cubicBezTo>
                <a:cubicBezTo>
                  <a:pt x="1069" y="589"/>
                  <a:pt x="1069" y="589"/>
                  <a:pt x="1069" y="589"/>
                </a:cubicBezTo>
                <a:lnTo>
                  <a:pt x="1049" y="619"/>
                </a:lnTo>
                <a:close/>
                <a:moveTo>
                  <a:pt x="849" y="654"/>
                </a:moveTo>
                <a:cubicBezTo>
                  <a:pt x="836" y="642"/>
                  <a:pt x="836" y="642"/>
                  <a:pt x="836" y="642"/>
                </a:cubicBezTo>
                <a:cubicBezTo>
                  <a:pt x="838" y="644"/>
                  <a:pt x="854" y="653"/>
                  <a:pt x="865" y="663"/>
                </a:cubicBezTo>
                <a:cubicBezTo>
                  <a:pt x="857" y="644"/>
                  <a:pt x="859" y="660"/>
                  <a:pt x="837" y="637"/>
                </a:cubicBezTo>
                <a:cubicBezTo>
                  <a:pt x="865" y="660"/>
                  <a:pt x="858" y="647"/>
                  <a:pt x="859" y="643"/>
                </a:cubicBezTo>
                <a:cubicBezTo>
                  <a:pt x="850" y="642"/>
                  <a:pt x="816" y="610"/>
                  <a:pt x="819" y="628"/>
                </a:cubicBezTo>
                <a:cubicBezTo>
                  <a:pt x="830" y="634"/>
                  <a:pt x="837" y="653"/>
                  <a:pt x="849" y="654"/>
                </a:cubicBezTo>
                <a:close/>
                <a:moveTo>
                  <a:pt x="672" y="502"/>
                </a:moveTo>
                <a:cubicBezTo>
                  <a:pt x="670" y="500"/>
                  <a:pt x="670" y="500"/>
                  <a:pt x="670" y="500"/>
                </a:cubicBezTo>
                <a:cubicBezTo>
                  <a:pt x="670" y="500"/>
                  <a:pt x="670" y="500"/>
                  <a:pt x="670" y="500"/>
                </a:cubicBezTo>
                <a:cubicBezTo>
                  <a:pt x="669" y="500"/>
                  <a:pt x="669" y="500"/>
                  <a:pt x="669" y="500"/>
                </a:cubicBezTo>
                <a:cubicBezTo>
                  <a:pt x="669" y="501"/>
                  <a:pt x="669" y="501"/>
                  <a:pt x="669" y="501"/>
                </a:cubicBezTo>
                <a:cubicBezTo>
                  <a:pt x="669" y="502"/>
                  <a:pt x="669" y="502"/>
                  <a:pt x="669" y="502"/>
                </a:cubicBezTo>
                <a:cubicBezTo>
                  <a:pt x="668" y="508"/>
                  <a:pt x="668" y="508"/>
                  <a:pt x="668" y="508"/>
                </a:cubicBezTo>
                <a:cubicBezTo>
                  <a:pt x="666" y="520"/>
                  <a:pt x="666" y="520"/>
                  <a:pt x="666" y="520"/>
                </a:cubicBezTo>
                <a:cubicBezTo>
                  <a:pt x="668" y="508"/>
                  <a:pt x="668" y="508"/>
                  <a:pt x="668" y="508"/>
                </a:cubicBezTo>
                <a:cubicBezTo>
                  <a:pt x="670" y="502"/>
                  <a:pt x="670" y="502"/>
                  <a:pt x="670" y="502"/>
                </a:cubicBezTo>
                <a:cubicBezTo>
                  <a:pt x="670" y="501"/>
                  <a:pt x="670" y="501"/>
                  <a:pt x="670" y="501"/>
                </a:cubicBezTo>
                <a:cubicBezTo>
                  <a:pt x="670" y="501"/>
                  <a:pt x="671" y="501"/>
                  <a:pt x="671" y="502"/>
                </a:cubicBezTo>
                <a:cubicBezTo>
                  <a:pt x="673" y="504"/>
                  <a:pt x="673" y="504"/>
                  <a:pt x="673" y="504"/>
                </a:cubicBezTo>
                <a:lnTo>
                  <a:pt x="672" y="502"/>
                </a:lnTo>
                <a:close/>
                <a:moveTo>
                  <a:pt x="418" y="816"/>
                </a:moveTo>
                <a:cubicBezTo>
                  <a:pt x="426" y="815"/>
                  <a:pt x="450" y="834"/>
                  <a:pt x="448" y="835"/>
                </a:cubicBezTo>
                <a:cubicBezTo>
                  <a:pt x="445" y="832"/>
                  <a:pt x="431" y="824"/>
                  <a:pt x="418" y="816"/>
                </a:cubicBezTo>
                <a:close/>
                <a:moveTo>
                  <a:pt x="265" y="897"/>
                </a:moveTo>
                <a:cubicBezTo>
                  <a:pt x="272" y="887"/>
                  <a:pt x="277" y="868"/>
                  <a:pt x="284" y="867"/>
                </a:cubicBezTo>
                <a:cubicBezTo>
                  <a:pt x="272" y="890"/>
                  <a:pt x="272" y="890"/>
                  <a:pt x="272" y="890"/>
                </a:cubicBezTo>
                <a:cubicBezTo>
                  <a:pt x="269" y="893"/>
                  <a:pt x="265" y="902"/>
                  <a:pt x="265" y="897"/>
                </a:cubicBezTo>
                <a:close/>
                <a:moveTo>
                  <a:pt x="178" y="1032"/>
                </a:moveTo>
                <a:cubicBezTo>
                  <a:pt x="179" y="1043"/>
                  <a:pt x="179" y="1043"/>
                  <a:pt x="179" y="1043"/>
                </a:cubicBezTo>
                <a:cubicBezTo>
                  <a:pt x="182" y="1035"/>
                  <a:pt x="182" y="1035"/>
                  <a:pt x="182" y="1035"/>
                </a:cubicBezTo>
                <a:lnTo>
                  <a:pt x="178" y="1032"/>
                </a:lnTo>
                <a:close/>
                <a:moveTo>
                  <a:pt x="187" y="1005"/>
                </a:moveTo>
                <a:cubicBezTo>
                  <a:pt x="185" y="1008"/>
                  <a:pt x="176" y="1024"/>
                  <a:pt x="181" y="1021"/>
                </a:cubicBezTo>
                <a:lnTo>
                  <a:pt x="187" y="1005"/>
                </a:lnTo>
                <a:close/>
                <a:moveTo>
                  <a:pt x="101" y="1152"/>
                </a:moveTo>
                <a:cubicBezTo>
                  <a:pt x="102" y="1140"/>
                  <a:pt x="102" y="1140"/>
                  <a:pt x="102" y="1140"/>
                </a:cubicBezTo>
                <a:cubicBezTo>
                  <a:pt x="96" y="1149"/>
                  <a:pt x="96" y="1149"/>
                  <a:pt x="96" y="1149"/>
                </a:cubicBezTo>
                <a:lnTo>
                  <a:pt x="101" y="1152"/>
                </a:lnTo>
                <a:close/>
                <a:moveTo>
                  <a:pt x="110" y="1144"/>
                </a:moveTo>
                <a:cubicBezTo>
                  <a:pt x="111" y="1141"/>
                  <a:pt x="111" y="1139"/>
                  <a:pt x="110" y="1138"/>
                </a:cubicBezTo>
                <a:cubicBezTo>
                  <a:pt x="112" y="1132"/>
                  <a:pt x="117" y="1124"/>
                  <a:pt x="123" y="1117"/>
                </a:cubicBezTo>
                <a:cubicBezTo>
                  <a:pt x="124" y="1119"/>
                  <a:pt x="119" y="1124"/>
                  <a:pt x="117" y="1129"/>
                </a:cubicBezTo>
                <a:cubicBezTo>
                  <a:pt x="119" y="1126"/>
                  <a:pt x="125" y="1121"/>
                  <a:pt x="128" y="1113"/>
                </a:cubicBezTo>
                <a:cubicBezTo>
                  <a:pt x="119" y="1119"/>
                  <a:pt x="123" y="1113"/>
                  <a:pt x="119" y="1112"/>
                </a:cubicBezTo>
                <a:cubicBezTo>
                  <a:pt x="103" y="1132"/>
                  <a:pt x="108" y="1134"/>
                  <a:pt x="110" y="1138"/>
                </a:cubicBezTo>
                <a:cubicBezTo>
                  <a:pt x="109" y="1141"/>
                  <a:pt x="109" y="1144"/>
                  <a:pt x="110" y="1144"/>
                </a:cubicBezTo>
                <a:close/>
                <a:moveTo>
                  <a:pt x="159" y="1069"/>
                </a:moveTo>
                <a:cubicBezTo>
                  <a:pt x="157" y="1072"/>
                  <a:pt x="155" y="1072"/>
                  <a:pt x="154" y="1072"/>
                </a:cubicBezTo>
                <a:cubicBezTo>
                  <a:pt x="144" y="1085"/>
                  <a:pt x="135" y="1098"/>
                  <a:pt x="140" y="1081"/>
                </a:cubicBezTo>
                <a:cubicBezTo>
                  <a:pt x="148" y="1069"/>
                  <a:pt x="148" y="1069"/>
                  <a:pt x="148" y="1069"/>
                </a:cubicBezTo>
                <a:cubicBezTo>
                  <a:pt x="144" y="1074"/>
                  <a:pt x="146" y="1074"/>
                  <a:pt x="146" y="1075"/>
                </a:cubicBezTo>
                <a:cubicBezTo>
                  <a:pt x="153" y="1067"/>
                  <a:pt x="154" y="1059"/>
                  <a:pt x="158" y="1052"/>
                </a:cubicBezTo>
                <a:cubicBezTo>
                  <a:pt x="157" y="1057"/>
                  <a:pt x="150" y="1073"/>
                  <a:pt x="154" y="1072"/>
                </a:cubicBezTo>
                <a:cubicBezTo>
                  <a:pt x="157" y="1069"/>
                  <a:pt x="160" y="1065"/>
                  <a:pt x="162" y="1063"/>
                </a:cubicBezTo>
                <a:cubicBezTo>
                  <a:pt x="163" y="1060"/>
                  <a:pt x="164" y="1057"/>
                  <a:pt x="167" y="1055"/>
                </a:cubicBezTo>
                <a:cubicBezTo>
                  <a:pt x="167" y="1057"/>
                  <a:pt x="167" y="1057"/>
                  <a:pt x="167" y="1057"/>
                </a:cubicBezTo>
                <a:cubicBezTo>
                  <a:pt x="166" y="1058"/>
                  <a:pt x="164" y="1060"/>
                  <a:pt x="162" y="1063"/>
                </a:cubicBezTo>
                <a:cubicBezTo>
                  <a:pt x="161" y="1065"/>
                  <a:pt x="161" y="1067"/>
                  <a:pt x="159" y="1069"/>
                </a:cubicBezTo>
                <a:close/>
                <a:moveTo>
                  <a:pt x="107" y="1157"/>
                </a:moveTo>
                <a:cubicBezTo>
                  <a:pt x="107" y="1159"/>
                  <a:pt x="109" y="1157"/>
                  <a:pt x="108" y="1162"/>
                </a:cubicBezTo>
                <a:cubicBezTo>
                  <a:pt x="105" y="1169"/>
                  <a:pt x="105" y="1169"/>
                  <a:pt x="105" y="1169"/>
                </a:cubicBezTo>
                <a:cubicBezTo>
                  <a:pt x="97" y="1178"/>
                  <a:pt x="102" y="1166"/>
                  <a:pt x="107" y="1157"/>
                </a:cubicBezTo>
                <a:close/>
                <a:moveTo>
                  <a:pt x="365" y="790"/>
                </a:moveTo>
                <a:cubicBezTo>
                  <a:pt x="366" y="791"/>
                  <a:pt x="373" y="794"/>
                  <a:pt x="379" y="797"/>
                </a:cubicBezTo>
                <a:cubicBezTo>
                  <a:pt x="384" y="800"/>
                  <a:pt x="390" y="803"/>
                  <a:pt x="391" y="801"/>
                </a:cubicBezTo>
                <a:cubicBezTo>
                  <a:pt x="394" y="809"/>
                  <a:pt x="394" y="809"/>
                  <a:pt x="394" y="809"/>
                </a:cubicBezTo>
                <a:cubicBezTo>
                  <a:pt x="384" y="802"/>
                  <a:pt x="371" y="799"/>
                  <a:pt x="375" y="803"/>
                </a:cubicBezTo>
                <a:cubicBezTo>
                  <a:pt x="369" y="795"/>
                  <a:pt x="360" y="793"/>
                  <a:pt x="365" y="790"/>
                </a:cubicBezTo>
                <a:close/>
                <a:moveTo>
                  <a:pt x="654" y="565"/>
                </a:moveTo>
                <a:cubicBezTo>
                  <a:pt x="655" y="560"/>
                  <a:pt x="656" y="554"/>
                  <a:pt x="658" y="548"/>
                </a:cubicBezTo>
                <a:cubicBezTo>
                  <a:pt x="659" y="543"/>
                  <a:pt x="661" y="537"/>
                  <a:pt x="662" y="534"/>
                </a:cubicBezTo>
                <a:cubicBezTo>
                  <a:pt x="662" y="538"/>
                  <a:pt x="659" y="547"/>
                  <a:pt x="657" y="556"/>
                </a:cubicBezTo>
                <a:cubicBezTo>
                  <a:pt x="655" y="565"/>
                  <a:pt x="654" y="574"/>
                  <a:pt x="657" y="577"/>
                </a:cubicBezTo>
                <a:cubicBezTo>
                  <a:pt x="652" y="581"/>
                  <a:pt x="652" y="575"/>
                  <a:pt x="654" y="565"/>
                </a:cubicBezTo>
                <a:close/>
                <a:moveTo>
                  <a:pt x="669" y="537"/>
                </a:moveTo>
                <a:cubicBezTo>
                  <a:pt x="669" y="535"/>
                  <a:pt x="669" y="532"/>
                  <a:pt x="670" y="531"/>
                </a:cubicBezTo>
                <a:cubicBezTo>
                  <a:pt x="670" y="526"/>
                  <a:pt x="669" y="522"/>
                  <a:pt x="669" y="517"/>
                </a:cubicBezTo>
                <a:cubicBezTo>
                  <a:pt x="669" y="515"/>
                  <a:pt x="669" y="513"/>
                  <a:pt x="670" y="511"/>
                </a:cubicBezTo>
                <a:cubicBezTo>
                  <a:pt x="670" y="509"/>
                  <a:pt x="670" y="508"/>
                  <a:pt x="671" y="507"/>
                </a:cubicBezTo>
                <a:cubicBezTo>
                  <a:pt x="671" y="506"/>
                  <a:pt x="671" y="506"/>
                  <a:pt x="671" y="505"/>
                </a:cubicBezTo>
                <a:cubicBezTo>
                  <a:pt x="672" y="505"/>
                  <a:pt x="673" y="507"/>
                  <a:pt x="674" y="507"/>
                </a:cubicBezTo>
                <a:cubicBezTo>
                  <a:pt x="673" y="507"/>
                  <a:pt x="673" y="507"/>
                  <a:pt x="673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9"/>
                  <a:pt x="671" y="510"/>
                  <a:pt x="671" y="511"/>
                </a:cubicBezTo>
                <a:cubicBezTo>
                  <a:pt x="670" y="513"/>
                  <a:pt x="670" y="516"/>
                  <a:pt x="670" y="518"/>
                </a:cubicBezTo>
                <a:cubicBezTo>
                  <a:pt x="672" y="522"/>
                  <a:pt x="671" y="524"/>
                  <a:pt x="670" y="531"/>
                </a:cubicBezTo>
                <a:cubicBezTo>
                  <a:pt x="670" y="533"/>
                  <a:pt x="669" y="535"/>
                  <a:pt x="669" y="537"/>
                </a:cubicBezTo>
                <a:close/>
                <a:moveTo>
                  <a:pt x="598" y="860"/>
                </a:moveTo>
                <a:cubicBezTo>
                  <a:pt x="597" y="863"/>
                  <a:pt x="597" y="863"/>
                  <a:pt x="597" y="863"/>
                </a:cubicBezTo>
                <a:cubicBezTo>
                  <a:pt x="597" y="865"/>
                  <a:pt x="597" y="865"/>
                  <a:pt x="597" y="865"/>
                </a:cubicBezTo>
                <a:cubicBezTo>
                  <a:pt x="597" y="867"/>
                  <a:pt x="597" y="867"/>
                  <a:pt x="597" y="867"/>
                </a:cubicBezTo>
                <a:cubicBezTo>
                  <a:pt x="595" y="887"/>
                  <a:pt x="595" y="887"/>
                  <a:pt x="595" y="887"/>
                </a:cubicBezTo>
                <a:cubicBezTo>
                  <a:pt x="600" y="864"/>
                  <a:pt x="600" y="864"/>
                  <a:pt x="600" y="864"/>
                </a:cubicBezTo>
                <a:cubicBezTo>
                  <a:pt x="598" y="852"/>
                  <a:pt x="598" y="852"/>
                  <a:pt x="598" y="852"/>
                </a:cubicBezTo>
                <a:lnTo>
                  <a:pt x="598" y="860"/>
                </a:lnTo>
                <a:close/>
                <a:moveTo>
                  <a:pt x="450" y="859"/>
                </a:moveTo>
                <a:cubicBezTo>
                  <a:pt x="464" y="866"/>
                  <a:pt x="464" y="866"/>
                  <a:pt x="464" y="866"/>
                </a:cubicBezTo>
                <a:cubicBezTo>
                  <a:pt x="460" y="862"/>
                  <a:pt x="460" y="862"/>
                  <a:pt x="460" y="862"/>
                </a:cubicBezTo>
                <a:cubicBezTo>
                  <a:pt x="460" y="861"/>
                  <a:pt x="459" y="858"/>
                  <a:pt x="463" y="860"/>
                </a:cubicBezTo>
                <a:cubicBezTo>
                  <a:pt x="465" y="861"/>
                  <a:pt x="467" y="862"/>
                  <a:pt x="469" y="863"/>
                </a:cubicBezTo>
                <a:cubicBezTo>
                  <a:pt x="466" y="861"/>
                  <a:pt x="464" y="860"/>
                  <a:pt x="463" y="860"/>
                </a:cubicBezTo>
                <a:cubicBezTo>
                  <a:pt x="453" y="854"/>
                  <a:pt x="441" y="847"/>
                  <a:pt x="438" y="850"/>
                </a:cubicBezTo>
                <a:cubicBezTo>
                  <a:pt x="443" y="851"/>
                  <a:pt x="461" y="861"/>
                  <a:pt x="458" y="862"/>
                </a:cubicBezTo>
                <a:lnTo>
                  <a:pt x="450" y="859"/>
                </a:lnTo>
                <a:close/>
                <a:moveTo>
                  <a:pt x="243" y="977"/>
                </a:moveTo>
                <a:cubicBezTo>
                  <a:pt x="246" y="970"/>
                  <a:pt x="246" y="968"/>
                  <a:pt x="255" y="959"/>
                </a:cubicBezTo>
                <a:cubicBezTo>
                  <a:pt x="251" y="966"/>
                  <a:pt x="245" y="976"/>
                  <a:pt x="243" y="977"/>
                </a:cubicBezTo>
                <a:close/>
                <a:moveTo>
                  <a:pt x="548" y="919"/>
                </a:moveTo>
                <a:cubicBezTo>
                  <a:pt x="545" y="917"/>
                  <a:pt x="540" y="915"/>
                  <a:pt x="535" y="912"/>
                </a:cubicBezTo>
                <a:cubicBezTo>
                  <a:pt x="533" y="911"/>
                  <a:pt x="531" y="910"/>
                  <a:pt x="529" y="909"/>
                </a:cubicBezTo>
                <a:cubicBezTo>
                  <a:pt x="526" y="907"/>
                  <a:pt x="526" y="907"/>
                  <a:pt x="526" y="907"/>
                </a:cubicBezTo>
                <a:cubicBezTo>
                  <a:pt x="525" y="906"/>
                  <a:pt x="525" y="906"/>
                  <a:pt x="525" y="906"/>
                </a:cubicBezTo>
                <a:cubicBezTo>
                  <a:pt x="524" y="906"/>
                  <a:pt x="524" y="906"/>
                  <a:pt x="524" y="906"/>
                </a:cubicBezTo>
                <a:cubicBezTo>
                  <a:pt x="524" y="905"/>
                  <a:pt x="524" y="905"/>
                  <a:pt x="524" y="905"/>
                </a:cubicBezTo>
                <a:cubicBezTo>
                  <a:pt x="524" y="905"/>
                  <a:pt x="524" y="905"/>
                  <a:pt x="524" y="905"/>
                </a:cubicBezTo>
                <a:cubicBezTo>
                  <a:pt x="525" y="905"/>
                  <a:pt x="525" y="905"/>
                  <a:pt x="526" y="905"/>
                </a:cubicBezTo>
                <a:cubicBezTo>
                  <a:pt x="527" y="906"/>
                  <a:pt x="528" y="906"/>
                  <a:pt x="529" y="907"/>
                </a:cubicBezTo>
                <a:cubicBezTo>
                  <a:pt x="532" y="908"/>
                  <a:pt x="535" y="909"/>
                  <a:pt x="538" y="911"/>
                </a:cubicBezTo>
                <a:cubicBezTo>
                  <a:pt x="543" y="913"/>
                  <a:pt x="547" y="915"/>
                  <a:pt x="543" y="911"/>
                </a:cubicBezTo>
                <a:cubicBezTo>
                  <a:pt x="534" y="904"/>
                  <a:pt x="534" y="904"/>
                  <a:pt x="534" y="904"/>
                </a:cubicBezTo>
                <a:cubicBezTo>
                  <a:pt x="541" y="909"/>
                  <a:pt x="544" y="909"/>
                  <a:pt x="547" y="909"/>
                </a:cubicBezTo>
                <a:cubicBezTo>
                  <a:pt x="550" y="909"/>
                  <a:pt x="553" y="909"/>
                  <a:pt x="563" y="917"/>
                </a:cubicBezTo>
                <a:cubicBezTo>
                  <a:pt x="551" y="910"/>
                  <a:pt x="551" y="910"/>
                  <a:pt x="551" y="910"/>
                </a:cubicBezTo>
                <a:cubicBezTo>
                  <a:pt x="558" y="915"/>
                  <a:pt x="554" y="914"/>
                  <a:pt x="550" y="913"/>
                </a:cubicBezTo>
                <a:cubicBezTo>
                  <a:pt x="545" y="913"/>
                  <a:pt x="542" y="912"/>
                  <a:pt x="555" y="921"/>
                </a:cubicBezTo>
                <a:cubicBezTo>
                  <a:pt x="561" y="924"/>
                  <a:pt x="556" y="923"/>
                  <a:pt x="548" y="919"/>
                </a:cubicBezTo>
                <a:close/>
                <a:moveTo>
                  <a:pt x="235" y="1004"/>
                </a:moveTo>
                <a:cubicBezTo>
                  <a:pt x="241" y="993"/>
                  <a:pt x="233" y="992"/>
                  <a:pt x="247" y="977"/>
                </a:cubicBezTo>
                <a:cubicBezTo>
                  <a:pt x="239" y="990"/>
                  <a:pt x="246" y="991"/>
                  <a:pt x="235" y="1004"/>
                </a:cubicBezTo>
                <a:close/>
                <a:moveTo>
                  <a:pt x="411" y="854"/>
                </a:moveTo>
                <a:cubicBezTo>
                  <a:pt x="412" y="855"/>
                  <a:pt x="412" y="855"/>
                  <a:pt x="412" y="855"/>
                </a:cubicBezTo>
                <a:cubicBezTo>
                  <a:pt x="428" y="862"/>
                  <a:pt x="428" y="862"/>
                  <a:pt x="428" y="862"/>
                </a:cubicBezTo>
                <a:cubicBezTo>
                  <a:pt x="427" y="860"/>
                  <a:pt x="427" y="860"/>
                  <a:pt x="427" y="860"/>
                </a:cubicBezTo>
                <a:lnTo>
                  <a:pt x="411" y="854"/>
                </a:lnTo>
                <a:close/>
                <a:moveTo>
                  <a:pt x="203" y="979"/>
                </a:moveTo>
                <a:cubicBezTo>
                  <a:pt x="200" y="983"/>
                  <a:pt x="198" y="986"/>
                  <a:pt x="197" y="989"/>
                </a:cubicBezTo>
                <a:cubicBezTo>
                  <a:pt x="199" y="986"/>
                  <a:pt x="201" y="983"/>
                  <a:pt x="203" y="979"/>
                </a:cubicBezTo>
                <a:close/>
                <a:moveTo>
                  <a:pt x="690" y="494"/>
                </a:moveTo>
                <a:cubicBezTo>
                  <a:pt x="691" y="496"/>
                  <a:pt x="693" y="498"/>
                  <a:pt x="695" y="501"/>
                </a:cubicBezTo>
                <a:cubicBezTo>
                  <a:pt x="695" y="500"/>
                  <a:pt x="694" y="498"/>
                  <a:pt x="690" y="494"/>
                </a:cubicBezTo>
                <a:close/>
                <a:moveTo>
                  <a:pt x="735" y="529"/>
                </a:moveTo>
                <a:cubicBezTo>
                  <a:pt x="736" y="530"/>
                  <a:pt x="736" y="530"/>
                  <a:pt x="736" y="530"/>
                </a:cubicBezTo>
                <a:cubicBezTo>
                  <a:pt x="737" y="530"/>
                  <a:pt x="737" y="530"/>
                  <a:pt x="737" y="530"/>
                </a:cubicBezTo>
                <a:lnTo>
                  <a:pt x="735" y="529"/>
                </a:lnTo>
                <a:close/>
                <a:moveTo>
                  <a:pt x="1384" y="108"/>
                </a:moveTo>
                <a:cubicBezTo>
                  <a:pt x="1381" y="104"/>
                  <a:pt x="1383" y="108"/>
                  <a:pt x="1382" y="109"/>
                </a:cubicBezTo>
                <a:cubicBezTo>
                  <a:pt x="1383" y="108"/>
                  <a:pt x="1385" y="109"/>
                  <a:pt x="1384" y="108"/>
                </a:cubicBezTo>
                <a:close/>
                <a:moveTo>
                  <a:pt x="1386" y="117"/>
                </a:moveTo>
                <a:cubicBezTo>
                  <a:pt x="1385" y="116"/>
                  <a:pt x="1385" y="115"/>
                  <a:pt x="1385" y="114"/>
                </a:cubicBezTo>
                <a:cubicBezTo>
                  <a:pt x="1385" y="114"/>
                  <a:pt x="1385" y="115"/>
                  <a:pt x="1386" y="117"/>
                </a:cubicBezTo>
                <a:close/>
                <a:moveTo>
                  <a:pt x="1388" y="112"/>
                </a:moveTo>
                <a:cubicBezTo>
                  <a:pt x="1386" y="112"/>
                  <a:pt x="1385" y="113"/>
                  <a:pt x="1385" y="114"/>
                </a:cubicBezTo>
                <a:cubicBezTo>
                  <a:pt x="1386" y="113"/>
                  <a:pt x="1388" y="114"/>
                  <a:pt x="1388" y="112"/>
                </a:cubicBezTo>
                <a:close/>
                <a:moveTo>
                  <a:pt x="1375" y="131"/>
                </a:moveTo>
                <a:cubicBezTo>
                  <a:pt x="1374" y="129"/>
                  <a:pt x="1376" y="128"/>
                  <a:pt x="1376" y="128"/>
                </a:cubicBezTo>
                <a:cubicBezTo>
                  <a:pt x="1371" y="130"/>
                  <a:pt x="1372" y="125"/>
                  <a:pt x="1371" y="123"/>
                </a:cubicBezTo>
                <a:cubicBezTo>
                  <a:pt x="1370" y="126"/>
                  <a:pt x="1373" y="128"/>
                  <a:pt x="1375" y="131"/>
                </a:cubicBezTo>
                <a:close/>
                <a:moveTo>
                  <a:pt x="1373" y="137"/>
                </a:moveTo>
                <a:cubicBezTo>
                  <a:pt x="1374" y="136"/>
                  <a:pt x="1374" y="136"/>
                  <a:pt x="1374" y="136"/>
                </a:cubicBezTo>
                <a:cubicBezTo>
                  <a:pt x="1373" y="136"/>
                  <a:pt x="1373" y="137"/>
                  <a:pt x="1373" y="137"/>
                </a:cubicBezTo>
                <a:close/>
                <a:moveTo>
                  <a:pt x="1370" y="137"/>
                </a:moveTo>
                <a:cubicBezTo>
                  <a:pt x="1370" y="139"/>
                  <a:pt x="1372" y="141"/>
                  <a:pt x="1374" y="143"/>
                </a:cubicBezTo>
                <a:cubicBezTo>
                  <a:pt x="1376" y="142"/>
                  <a:pt x="1373" y="139"/>
                  <a:pt x="1373" y="137"/>
                </a:cubicBezTo>
                <a:cubicBezTo>
                  <a:pt x="1372" y="138"/>
                  <a:pt x="1372" y="139"/>
                  <a:pt x="1370" y="137"/>
                </a:cubicBezTo>
                <a:close/>
                <a:moveTo>
                  <a:pt x="1192" y="379"/>
                </a:moveTo>
                <a:cubicBezTo>
                  <a:pt x="1193" y="376"/>
                  <a:pt x="1197" y="370"/>
                  <a:pt x="1196" y="369"/>
                </a:cubicBezTo>
                <a:cubicBezTo>
                  <a:pt x="1184" y="387"/>
                  <a:pt x="1184" y="387"/>
                  <a:pt x="1184" y="387"/>
                </a:cubicBezTo>
                <a:cubicBezTo>
                  <a:pt x="1180" y="394"/>
                  <a:pt x="1189" y="382"/>
                  <a:pt x="1192" y="379"/>
                </a:cubicBezTo>
                <a:close/>
                <a:moveTo>
                  <a:pt x="1156" y="447"/>
                </a:moveTo>
                <a:cubicBezTo>
                  <a:pt x="1148" y="461"/>
                  <a:pt x="1149" y="451"/>
                  <a:pt x="1145" y="459"/>
                </a:cubicBezTo>
                <a:cubicBezTo>
                  <a:pt x="1150" y="461"/>
                  <a:pt x="1150" y="461"/>
                  <a:pt x="1150" y="461"/>
                </a:cubicBezTo>
                <a:lnTo>
                  <a:pt x="1156" y="447"/>
                </a:lnTo>
                <a:close/>
                <a:moveTo>
                  <a:pt x="1186" y="455"/>
                </a:moveTo>
                <a:cubicBezTo>
                  <a:pt x="1188" y="451"/>
                  <a:pt x="1188" y="451"/>
                  <a:pt x="1188" y="451"/>
                </a:cubicBezTo>
                <a:cubicBezTo>
                  <a:pt x="1185" y="456"/>
                  <a:pt x="1185" y="456"/>
                  <a:pt x="1185" y="456"/>
                </a:cubicBezTo>
                <a:lnTo>
                  <a:pt x="1186" y="455"/>
                </a:lnTo>
                <a:close/>
                <a:moveTo>
                  <a:pt x="1108" y="510"/>
                </a:moveTo>
                <a:cubicBezTo>
                  <a:pt x="1109" y="497"/>
                  <a:pt x="1109" y="497"/>
                  <a:pt x="1109" y="497"/>
                </a:cubicBezTo>
                <a:cubicBezTo>
                  <a:pt x="1102" y="509"/>
                  <a:pt x="1106" y="512"/>
                  <a:pt x="1108" y="510"/>
                </a:cubicBezTo>
                <a:close/>
                <a:moveTo>
                  <a:pt x="1069" y="560"/>
                </a:moveTo>
                <a:cubicBezTo>
                  <a:pt x="1073" y="551"/>
                  <a:pt x="1073" y="551"/>
                  <a:pt x="1073" y="551"/>
                </a:cubicBezTo>
                <a:cubicBezTo>
                  <a:pt x="1058" y="577"/>
                  <a:pt x="1058" y="577"/>
                  <a:pt x="1058" y="577"/>
                </a:cubicBezTo>
                <a:lnTo>
                  <a:pt x="1069" y="560"/>
                </a:lnTo>
                <a:close/>
                <a:moveTo>
                  <a:pt x="1030" y="625"/>
                </a:moveTo>
                <a:cubicBezTo>
                  <a:pt x="1027" y="627"/>
                  <a:pt x="1027" y="627"/>
                  <a:pt x="1027" y="627"/>
                </a:cubicBezTo>
                <a:cubicBezTo>
                  <a:pt x="1017" y="645"/>
                  <a:pt x="1017" y="645"/>
                  <a:pt x="1017" y="645"/>
                </a:cubicBezTo>
                <a:lnTo>
                  <a:pt x="1030" y="625"/>
                </a:lnTo>
                <a:close/>
                <a:moveTo>
                  <a:pt x="592" y="793"/>
                </a:moveTo>
                <a:cubicBezTo>
                  <a:pt x="597" y="798"/>
                  <a:pt x="602" y="765"/>
                  <a:pt x="606" y="756"/>
                </a:cubicBezTo>
                <a:cubicBezTo>
                  <a:pt x="598" y="761"/>
                  <a:pt x="602" y="782"/>
                  <a:pt x="592" y="793"/>
                </a:cubicBezTo>
                <a:close/>
                <a:moveTo>
                  <a:pt x="220" y="956"/>
                </a:moveTo>
                <a:cubicBezTo>
                  <a:pt x="236" y="928"/>
                  <a:pt x="236" y="928"/>
                  <a:pt x="236" y="928"/>
                </a:cubicBezTo>
                <a:cubicBezTo>
                  <a:pt x="221" y="948"/>
                  <a:pt x="232" y="934"/>
                  <a:pt x="220" y="956"/>
                </a:cubicBezTo>
                <a:close/>
                <a:moveTo>
                  <a:pt x="1221" y="146"/>
                </a:moveTo>
                <a:cubicBezTo>
                  <a:pt x="1222" y="145"/>
                  <a:pt x="1222" y="145"/>
                  <a:pt x="1222" y="145"/>
                </a:cubicBezTo>
                <a:cubicBezTo>
                  <a:pt x="1222" y="145"/>
                  <a:pt x="1222" y="146"/>
                  <a:pt x="1221" y="146"/>
                </a:cubicBezTo>
                <a:close/>
                <a:moveTo>
                  <a:pt x="1212" y="150"/>
                </a:moveTo>
                <a:cubicBezTo>
                  <a:pt x="1215" y="150"/>
                  <a:pt x="1219" y="149"/>
                  <a:pt x="1221" y="146"/>
                </a:cubicBezTo>
                <a:cubicBezTo>
                  <a:pt x="1219" y="145"/>
                  <a:pt x="1212" y="143"/>
                  <a:pt x="1212" y="150"/>
                </a:cubicBezTo>
                <a:close/>
                <a:moveTo>
                  <a:pt x="1219" y="133"/>
                </a:moveTo>
                <a:cubicBezTo>
                  <a:pt x="1217" y="136"/>
                  <a:pt x="1217" y="136"/>
                  <a:pt x="1217" y="136"/>
                </a:cubicBezTo>
                <a:cubicBezTo>
                  <a:pt x="1219" y="137"/>
                  <a:pt x="1218" y="134"/>
                  <a:pt x="1219" y="133"/>
                </a:cubicBezTo>
                <a:close/>
                <a:moveTo>
                  <a:pt x="1220" y="140"/>
                </a:moveTo>
                <a:cubicBezTo>
                  <a:pt x="1221" y="142"/>
                  <a:pt x="1221" y="142"/>
                  <a:pt x="1221" y="142"/>
                </a:cubicBezTo>
                <a:cubicBezTo>
                  <a:pt x="1222" y="139"/>
                  <a:pt x="1222" y="139"/>
                  <a:pt x="1222" y="139"/>
                </a:cubicBezTo>
                <a:lnTo>
                  <a:pt x="1220" y="140"/>
                </a:lnTo>
                <a:close/>
                <a:moveTo>
                  <a:pt x="1373" y="113"/>
                </a:moveTo>
                <a:cubicBezTo>
                  <a:pt x="1373" y="114"/>
                  <a:pt x="1373" y="116"/>
                  <a:pt x="1373" y="118"/>
                </a:cubicBezTo>
                <a:lnTo>
                  <a:pt x="1373" y="113"/>
                </a:lnTo>
                <a:close/>
                <a:moveTo>
                  <a:pt x="1376" y="97"/>
                </a:moveTo>
                <a:cubicBezTo>
                  <a:pt x="1377" y="97"/>
                  <a:pt x="1377" y="96"/>
                  <a:pt x="1377" y="96"/>
                </a:cubicBezTo>
                <a:cubicBezTo>
                  <a:pt x="1377" y="96"/>
                  <a:pt x="1377" y="96"/>
                  <a:pt x="1376" y="97"/>
                </a:cubicBezTo>
                <a:close/>
                <a:moveTo>
                  <a:pt x="1370" y="113"/>
                </a:moveTo>
                <a:cubicBezTo>
                  <a:pt x="1371" y="114"/>
                  <a:pt x="1371" y="114"/>
                  <a:pt x="1371" y="114"/>
                </a:cubicBezTo>
                <a:cubicBezTo>
                  <a:pt x="1370" y="113"/>
                  <a:pt x="1370" y="113"/>
                  <a:pt x="1370" y="113"/>
                </a:cubicBezTo>
                <a:close/>
                <a:moveTo>
                  <a:pt x="1297" y="132"/>
                </a:moveTo>
                <a:cubicBezTo>
                  <a:pt x="1297" y="135"/>
                  <a:pt x="1297" y="137"/>
                  <a:pt x="1296" y="138"/>
                </a:cubicBezTo>
                <a:cubicBezTo>
                  <a:pt x="1299" y="139"/>
                  <a:pt x="1298" y="135"/>
                  <a:pt x="1297" y="132"/>
                </a:cubicBezTo>
                <a:close/>
                <a:moveTo>
                  <a:pt x="1426" y="19"/>
                </a:moveTo>
                <a:cubicBezTo>
                  <a:pt x="1425" y="23"/>
                  <a:pt x="1425" y="23"/>
                  <a:pt x="1425" y="23"/>
                </a:cubicBezTo>
                <a:cubicBezTo>
                  <a:pt x="1426" y="21"/>
                  <a:pt x="1427" y="19"/>
                  <a:pt x="1426" y="19"/>
                </a:cubicBezTo>
                <a:close/>
                <a:moveTo>
                  <a:pt x="1380" y="53"/>
                </a:moveTo>
                <a:cubicBezTo>
                  <a:pt x="1379" y="54"/>
                  <a:pt x="1379" y="55"/>
                  <a:pt x="1380" y="56"/>
                </a:cubicBezTo>
                <a:cubicBezTo>
                  <a:pt x="1380" y="55"/>
                  <a:pt x="1380" y="55"/>
                  <a:pt x="1380" y="55"/>
                </a:cubicBezTo>
                <a:lnTo>
                  <a:pt x="1380" y="53"/>
                </a:lnTo>
                <a:close/>
                <a:moveTo>
                  <a:pt x="1366" y="110"/>
                </a:moveTo>
                <a:cubicBezTo>
                  <a:pt x="1366" y="110"/>
                  <a:pt x="1366" y="110"/>
                  <a:pt x="1366" y="110"/>
                </a:cubicBezTo>
                <a:cubicBezTo>
                  <a:pt x="1366" y="112"/>
                  <a:pt x="1366" y="112"/>
                  <a:pt x="1366" y="112"/>
                </a:cubicBezTo>
                <a:cubicBezTo>
                  <a:pt x="1366" y="112"/>
                  <a:pt x="1366" y="111"/>
                  <a:pt x="1366" y="110"/>
                </a:cubicBezTo>
                <a:close/>
                <a:moveTo>
                  <a:pt x="1433" y="29"/>
                </a:moveTo>
                <a:cubicBezTo>
                  <a:pt x="1434" y="28"/>
                  <a:pt x="1435" y="27"/>
                  <a:pt x="1437" y="25"/>
                </a:cubicBezTo>
                <a:cubicBezTo>
                  <a:pt x="1436" y="24"/>
                  <a:pt x="1434" y="26"/>
                  <a:pt x="1433" y="29"/>
                </a:cubicBezTo>
                <a:close/>
                <a:moveTo>
                  <a:pt x="1377" y="96"/>
                </a:moveTo>
                <a:cubicBezTo>
                  <a:pt x="1377" y="96"/>
                  <a:pt x="1377" y="96"/>
                  <a:pt x="1377" y="96"/>
                </a:cubicBezTo>
                <a:cubicBezTo>
                  <a:pt x="1377" y="96"/>
                  <a:pt x="1377" y="96"/>
                  <a:pt x="1377" y="96"/>
                </a:cubicBezTo>
                <a:cubicBezTo>
                  <a:pt x="1377" y="96"/>
                  <a:pt x="1377" y="96"/>
                  <a:pt x="1377" y="96"/>
                </a:cubicBezTo>
                <a:close/>
                <a:moveTo>
                  <a:pt x="1365" y="64"/>
                </a:moveTo>
                <a:cubicBezTo>
                  <a:pt x="1366" y="63"/>
                  <a:pt x="1367" y="62"/>
                  <a:pt x="1367" y="61"/>
                </a:cubicBezTo>
                <a:cubicBezTo>
                  <a:pt x="1366" y="61"/>
                  <a:pt x="1366" y="62"/>
                  <a:pt x="1365" y="64"/>
                </a:cubicBezTo>
                <a:close/>
                <a:moveTo>
                  <a:pt x="1297" y="132"/>
                </a:moveTo>
                <a:cubicBezTo>
                  <a:pt x="1298" y="130"/>
                  <a:pt x="1298" y="130"/>
                  <a:pt x="1298" y="130"/>
                </a:cubicBezTo>
                <a:cubicBezTo>
                  <a:pt x="1297" y="131"/>
                  <a:pt x="1297" y="131"/>
                  <a:pt x="1297" y="132"/>
                </a:cubicBezTo>
                <a:close/>
                <a:moveTo>
                  <a:pt x="1232" y="147"/>
                </a:moveTo>
                <a:cubicBezTo>
                  <a:pt x="1233" y="147"/>
                  <a:pt x="1233" y="145"/>
                  <a:pt x="1233" y="144"/>
                </a:cubicBezTo>
                <a:cubicBezTo>
                  <a:pt x="1232" y="145"/>
                  <a:pt x="1232" y="146"/>
                  <a:pt x="1232" y="147"/>
                </a:cubicBezTo>
                <a:close/>
                <a:moveTo>
                  <a:pt x="1443" y="243"/>
                </a:moveTo>
                <a:cubicBezTo>
                  <a:pt x="1443" y="243"/>
                  <a:pt x="1443" y="243"/>
                  <a:pt x="1443" y="243"/>
                </a:cubicBezTo>
                <a:cubicBezTo>
                  <a:pt x="1443" y="243"/>
                  <a:pt x="1443" y="243"/>
                  <a:pt x="1443" y="243"/>
                </a:cubicBezTo>
                <a:close/>
                <a:moveTo>
                  <a:pt x="1417" y="204"/>
                </a:moveTo>
                <a:cubicBezTo>
                  <a:pt x="1416" y="204"/>
                  <a:pt x="1416" y="204"/>
                  <a:pt x="1415" y="204"/>
                </a:cubicBezTo>
                <a:cubicBezTo>
                  <a:pt x="1414" y="204"/>
                  <a:pt x="1415" y="204"/>
                  <a:pt x="1417" y="204"/>
                </a:cubicBezTo>
                <a:close/>
                <a:moveTo>
                  <a:pt x="1467" y="153"/>
                </a:moveTo>
                <a:cubicBezTo>
                  <a:pt x="1464" y="151"/>
                  <a:pt x="1461" y="149"/>
                  <a:pt x="1459" y="148"/>
                </a:cubicBezTo>
                <a:cubicBezTo>
                  <a:pt x="1461" y="147"/>
                  <a:pt x="1461" y="144"/>
                  <a:pt x="1465" y="145"/>
                </a:cubicBezTo>
                <a:cubicBezTo>
                  <a:pt x="1460" y="144"/>
                  <a:pt x="1460" y="144"/>
                  <a:pt x="1460" y="144"/>
                </a:cubicBezTo>
                <a:cubicBezTo>
                  <a:pt x="1463" y="143"/>
                  <a:pt x="1463" y="143"/>
                  <a:pt x="1463" y="143"/>
                </a:cubicBezTo>
                <a:cubicBezTo>
                  <a:pt x="1465" y="138"/>
                  <a:pt x="1459" y="134"/>
                  <a:pt x="1455" y="131"/>
                </a:cubicBezTo>
                <a:cubicBezTo>
                  <a:pt x="1453" y="129"/>
                  <a:pt x="1451" y="127"/>
                  <a:pt x="1450" y="125"/>
                </a:cubicBezTo>
                <a:cubicBezTo>
                  <a:pt x="1450" y="124"/>
                  <a:pt x="1450" y="123"/>
                  <a:pt x="1451" y="121"/>
                </a:cubicBezTo>
                <a:cubicBezTo>
                  <a:pt x="1451" y="121"/>
                  <a:pt x="1451" y="120"/>
                  <a:pt x="1451" y="119"/>
                </a:cubicBezTo>
                <a:cubicBezTo>
                  <a:pt x="1452" y="119"/>
                  <a:pt x="1452" y="118"/>
                  <a:pt x="1452" y="118"/>
                </a:cubicBezTo>
                <a:cubicBezTo>
                  <a:pt x="1453" y="116"/>
                  <a:pt x="1453" y="116"/>
                  <a:pt x="1453" y="116"/>
                </a:cubicBezTo>
                <a:cubicBezTo>
                  <a:pt x="1454" y="116"/>
                  <a:pt x="1454" y="116"/>
                  <a:pt x="1454" y="116"/>
                </a:cubicBezTo>
                <a:cubicBezTo>
                  <a:pt x="1451" y="113"/>
                  <a:pt x="1448" y="111"/>
                  <a:pt x="1445" y="108"/>
                </a:cubicBezTo>
                <a:cubicBezTo>
                  <a:pt x="1445" y="106"/>
                  <a:pt x="1450" y="104"/>
                  <a:pt x="1452" y="99"/>
                </a:cubicBezTo>
                <a:cubicBezTo>
                  <a:pt x="1446" y="104"/>
                  <a:pt x="1450" y="94"/>
                  <a:pt x="1445" y="94"/>
                </a:cubicBezTo>
                <a:cubicBezTo>
                  <a:pt x="1446" y="91"/>
                  <a:pt x="1448" y="92"/>
                  <a:pt x="1450" y="92"/>
                </a:cubicBezTo>
                <a:cubicBezTo>
                  <a:pt x="1452" y="85"/>
                  <a:pt x="1450" y="80"/>
                  <a:pt x="1448" y="77"/>
                </a:cubicBezTo>
                <a:cubicBezTo>
                  <a:pt x="1446" y="72"/>
                  <a:pt x="1444" y="69"/>
                  <a:pt x="1444" y="61"/>
                </a:cubicBezTo>
                <a:cubicBezTo>
                  <a:pt x="1442" y="71"/>
                  <a:pt x="1441" y="74"/>
                  <a:pt x="1441" y="77"/>
                </a:cubicBezTo>
                <a:cubicBezTo>
                  <a:pt x="1441" y="80"/>
                  <a:pt x="1441" y="82"/>
                  <a:pt x="1440" y="87"/>
                </a:cubicBezTo>
                <a:cubicBezTo>
                  <a:pt x="1438" y="84"/>
                  <a:pt x="1438" y="81"/>
                  <a:pt x="1438" y="78"/>
                </a:cubicBezTo>
                <a:cubicBezTo>
                  <a:pt x="1438" y="75"/>
                  <a:pt x="1438" y="71"/>
                  <a:pt x="1437" y="68"/>
                </a:cubicBezTo>
                <a:cubicBezTo>
                  <a:pt x="1438" y="68"/>
                  <a:pt x="1439" y="69"/>
                  <a:pt x="1440" y="70"/>
                </a:cubicBezTo>
                <a:cubicBezTo>
                  <a:pt x="1443" y="63"/>
                  <a:pt x="1441" y="61"/>
                  <a:pt x="1440" y="58"/>
                </a:cubicBezTo>
                <a:cubicBezTo>
                  <a:pt x="1438" y="56"/>
                  <a:pt x="1437" y="55"/>
                  <a:pt x="1441" y="48"/>
                </a:cubicBezTo>
                <a:cubicBezTo>
                  <a:pt x="1440" y="46"/>
                  <a:pt x="1437" y="47"/>
                  <a:pt x="1435" y="47"/>
                </a:cubicBezTo>
                <a:cubicBezTo>
                  <a:pt x="1432" y="47"/>
                  <a:pt x="1430" y="47"/>
                  <a:pt x="1430" y="42"/>
                </a:cubicBezTo>
                <a:cubicBezTo>
                  <a:pt x="1433" y="40"/>
                  <a:pt x="1435" y="37"/>
                  <a:pt x="1437" y="34"/>
                </a:cubicBezTo>
                <a:cubicBezTo>
                  <a:pt x="1436" y="27"/>
                  <a:pt x="1436" y="27"/>
                  <a:pt x="1436" y="27"/>
                </a:cubicBezTo>
                <a:cubicBezTo>
                  <a:pt x="1432" y="35"/>
                  <a:pt x="1432" y="35"/>
                  <a:pt x="1432" y="35"/>
                </a:cubicBezTo>
                <a:cubicBezTo>
                  <a:pt x="1431" y="34"/>
                  <a:pt x="1432" y="31"/>
                  <a:pt x="1433" y="29"/>
                </a:cubicBezTo>
                <a:cubicBezTo>
                  <a:pt x="1430" y="32"/>
                  <a:pt x="1429" y="30"/>
                  <a:pt x="1428" y="29"/>
                </a:cubicBezTo>
                <a:cubicBezTo>
                  <a:pt x="1427" y="28"/>
                  <a:pt x="1427" y="27"/>
                  <a:pt x="1426" y="26"/>
                </a:cubicBezTo>
                <a:cubicBezTo>
                  <a:pt x="1426" y="26"/>
                  <a:pt x="1426" y="25"/>
                  <a:pt x="1425" y="26"/>
                </a:cubicBezTo>
                <a:cubicBezTo>
                  <a:pt x="1425" y="26"/>
                  <a:pt x="1424" y="26"/>
                  <a:pt x="1423" y="27"/>
                </a:cubicBezTo>
                <a:cubicBezTo>
                  <a:pt x="1425" y="23"/>
                  <a:pt x="1425" y="23"/>
                  <a:pt x="1425" y="23"/>
                </a:cubicBezTo>
                <a:cubicBezTo>
                  <a:pt x="1424" y="24"/>
                  <a:pt x="1423" y="26"/>
                  <a:pt x="1423" y="27"/>
                </a:cubicBezTo>
                <a:cubicBezTo>
                  <a:pt x="1425" y="19"/>
                  <a:pt x="1420" y="24"/>
                  <a:pt x="1423" y="17"/>
                </a:cubicBezTo>
                <a:cubicBezTo>
                  <a:pt x="1425" y="14"/>
                  <a:pt x="1431" y="7"/>
                  <a:pt x="1429" y="12"/>
                </a:cubicBezTo>
                <a:cubicBezTo>
                  <a:pt x="1437" y="0"/>
                  <a:pt x="1425" y="11"/>
                  <a:pt x="1423" y="12"/>
                </a:cubicBezTo>
                <a:cubicBezTo>
                  <a:pt x="1424" y="15"/>
                  <a:pt x="1419" y="19"/>
                  <a:pt x="1417" y="21"/>
                </a:cubicBezTo>
                <a:cubicBezTo>
                  <a:pt x="1417" y="20"/>
                  <a:pt x="1418" y="19"/>
                  <a:pt x="1419" y="17"/>
                </a:cubicBezTo>
                <a:cubicBezTo>
                  <a:pt x="1417" y="17"/>
                  <a:pt x="1414" y="22"/>
                  <a:pt x="1411" y="26"/>
                </a:cubicBezTo>
                <a:cubicBezTo>
                  <a:pt x="1409" y="30"/>
                  <a:pt x="1407" y="33"/>
                  <a:pt x="1407" y="26"/>
                </a:cubicBezTo>
                <a:cubicBezTo>
                  <a:pt x="1404" y="35"/>
                  <a:pt x="1404" y="35"/>
                  <a:pt x="1404" y="35"/>
                </a:cubicBezTo>
                <a:cubicBezTo>
                  <a:pt x="1403" y="34"/>
                  <a:pt x="1403" y="33"/>
                  <a:pt x="1402" y="32"/>
                </a:cubicBezTo>
                <a:cubicBezTo>
                  <a:pt x="1399" y="40"/>
                  <a:pt x="1398" y="41"/>
                  <a:pt x="1397" y="42"/>
                </a:cubicBezTo>
                <a:cubicBezTo>
                  <a:pt x="1395" y="43"/>
                  <a:pt x="1394" y="44"/>
                  <a:pt x="1392" y="51"/>
                </a:cubicBezTo>
                <a:cubicBezTo>
                  <a:pt x="1388" y="54"/>
                  <a:pt x="1394" y="43"/>
                  <a:pt x="1392" y="45"/>
                </a:cubicBezTo>
                <a:cubicBezTo>
                  <a:pt x="1391" y="45"/>
                  <a:pt x="1387" y="49"/>
                  <a:pt x="1385" y="53"/>
                </a:cubicBezTo>
                <a:cubicBezTo>
                  <a:pt x="1382" y="56"/>
                  <a:pt x="1380" y="59"/>
                  <a:pt x="1380" y="56"/>
                </a:cubicBezTo>
                <a:cubicBezTo>
                  <a:pt x="1376" y="63"/>
                  <a:pt x="1373" y="62"/>
                  <a:pt x="1370" y="66"/>
                </a:cubicBezTo>
                <a:cubicBezTo>
                  <a:pt x="1369" y="61"/>
                  <a:pt x="1369" y="61"/>
                  <a:pt x="1369" y="61"/>
                </a:cubicBezTo>
                <a:cubicBezTo>
                  <a:pt x="1368" y="63"/>
                  <a:pt x="1367" y="66"/>
                  <a:pt x="1365" y="66"/>
                </a:cubicBezTo>
                <a:cubicBezTo>
                  <a:pt x="1365" y="65"/>
                  <a:pt x="1365" y="65"/>
                  <a:pt x="1365" y="64"/>
                </a:cubicBezTo>
                <a:cubicBezTo>
                  <a:pt x="1360" y="70"/>
                  <a:pt x="1356" y="72"/>
                  <a:pt x="1352" y="74"/>
                </a:cubicBezTo>
                <a:cubicBezTo>
                  <a:pt x="1351" y="71"/>
                  <a:pt x="1350" y="70"/>
                  <a:pt x="1353" y="67"/>
                </a:cubicBezTo>
                <a:cubicBezTo>
                  <a:pt x="1350" y="66"/>
                  <a:pt x="1347" y="69"/>
                  <a:pt x="1345" y="72"/>
                </a:cubicBezTo>
                <a:cubicBezTo>
                  <a:pt x="1343" y="75"/>
                  <a:pt x="1342" y="78"/>
                  <a:pt x="1340" y="78"/>
                </a:cubicBezTo>
                <a:cubicBezTo>
                  <a:pt x="1339" y="76"/>
                  <a:pt x="1339" y="76"/>
                  <a:pt x="1339" y="76"/>
                </a:cubicBezTo>
                <a:cubicBezTo>
                  <a:pt x="1338" y="80"/>
                  <a:pt x="1338" y="80"/>
                  <a:pt x="1338" y="80"/>
                </a:cubicBezTo>
                <a:cubicBezTo>
                  <a:pt x="1338" y="79"/>
                  <a:pt x="1337" y="77"/>
                  <a:pt x="1336" y="76"/>
                </a:cubicBezTo>
                <a:cubicBezTo>
                  <a:pt x="1332" y="76"/>
                  <a:pt x="1327" y="79"/>
                  <a:pt x="1329" y="88"/>
                </a:cubicBezTo>
                <a:cubicBezTo>
                  <a:pt x="1329" y="86"/>
                  <a:pt x="1325" y="84"/>
                  <a:pt x="1326" y="79"/>
                </a:cubicBezTo>
                <a:cubicBezTo>
                  <a:pt x="1324" y="87"/>
                  <a:pt x="1318" y="88"/>
                  <a:pt x="1314" y="91"/>
                </a:cubicBezTo>
                <a:cubicBezTo>
                  <a:pt x="1315" y="92"/>
                  <a:pt x="1315" y="92"/>
                  <a:pt x="1315" y="92"/>
                </a:cubicBezTo>
                <a:cubicBezTo>
                  <a:pt x="1314" y="95"/>
                  <a:pt x="1314" y="95"/>
                  <a:pt x="1314" y="95"/>
                </a:cubicBezTo>
                <a:cubicBezTo>
                  <a:pt x="1313" y="94"/>
                  <a:pt x="1313" y="94"/>
                  <a:pt x="1313" y="94"/>
                </a:cubicBezTo>
                <a:cubicBezTo>
                  <a:pt x="1314" y="92"/>
                  <a:pt x="1314" y="92"/>
                  <a:pt x="1314" y="92"/>
                </a:cubicBezTo>
                <a:cubicBezTo>
                  <a:pt x="1312" y="93"/>
                  <a:pt x="1311" y="95"/>
                  <a:pt x="1311" y="99"/>
                </a:cubicBezTo>
                <a:cubicBezTo>
                  <a:pt x="1310" y="97"/>
                  <a:pt x="1308" y="93"/>
                  <a:pt x="1306" y="92"/>
                </a:cubicBezTo>
                <a:cubicBezTo>
                  <a:pt x="1308" y="98"/>
                  <a:pt x="1299" y="89"/>
                  <a:pt x="1299" y="96"/>
                </a:cubicBezTo>
                <a:cubicBezTo>
                  <a:pt x="1298" y="95"/>
                  <a:pt x="1300" y="95"/>
                  <a:pt x="1298" y="93"/>
                </a:cubicBezTo>
                <a:cubicBezTo>
                  <a:pt x="1293" y="96"/>
                  <a:pt x="1287" y="106"/>
                  <a:pt x="1278" y="104"/>
                </a:cubicBezTo>
                <a:cubicBezTo>
                  <a:pt x="1281" y="115"/>
                  <a:pt x="1275" y="115"/>
                  <a:pt x="1272" y="121"/>
                </a:cubicBezTo>
                <a:cubicBezTo>
                  <a:pt x="1269" y="115"/>
                  <a:pt x="1274" y="117"/>
                  <a:pt x="1273" y="112"/>
                </a:cubicBezTo>
                <a:cubicBezTo>
                  <a:pt x="1271" y="114"/>
                  <a:pt x="1270" y="104"/>
                  <a:pt x="1268" y="110"/>
                </a:cubicBezTo>
                <a:cubicBezTo>
                  <a:pt x="1267" y="109"/>
                  <a:pt x="1267" y="109"/>
                  <a:pt x="1268" y="108"/>
                </a:cubicBezTo>
                <a:cubicBezTo>
                  <a:pt x="1265" y="109"/>
                  <a:pt x="1271" y="116"/>
                  <a:pt x="1267" y="115"/>
                </a:cubicBezTo>
                <a:cubicBezTo>
                  <a:pt x="1265" y="111"/>
                  <a:pt x="1265" y="111"/>
                  <a:pt x="1265" y="111"/>
                </a:cubicBezTo>
                <a:cubicBezTo>
                  <a:pt x="1265" y="118"/>
                  <a:pt x="1265" y="118"/>
                  <a:pt x="1265" y="118"/>
                </a:cubicBezTo>
                <a:cubicBezTo>
                  <a:pt x="1256" y="117"/>
                  <a:pt x="1251" y="123"/>
                  <a:pt x="1243" y="120"/>
                </a:cubicBezTo>
                <a:cubicBezTo>
                  <a:pt x="1243" y="121"/>
                  <a:pt x="1244" y="123"/>
                  <a:pt x="1245" y="124"/>
                </a:cubicBezTo>
                <a:cubicBezTo>
                  <a:pt x="1242" y="125"/>
                  <a:pt x="1240" y="134"/>
                  <a:pt x="1236" y="130"/>
                </a:cubicBezTo>
                <a:cubicBezTo>
                  <a:pt x="1236" y="128"/>
                  <a:pt x="1236" y="128"/>
                  <a:pt x="1236" y="128"/>
                </a:cubicBezTo>
                <a:cubicBezTo>
                  <a:pt x="1229" y="125"/>
                  <a:pt x="1232" y="135"/>
                  <a:pt x="1226" y="139"/>
                </a:cubicBezTo>
                <a:cubicBezTo>
                  <a:pt x="1227" y="139"/>
                  <a:pt x="1230" y="134"/>
                  <a:pt x="1232" y="140"/>
                </a:cubicBezTo>
                <a:cubicBezTo>
                  <a:pt x="1232" y="143"/>
                  <a:pt x="1228" y="144"/>
                  <a:pt x="1227" y="141"/>
                </a:cubicBezTo>
                <a:cubicBezTo>
                  <a:pt x="1229" y="147"/>
                  <a:pt x="1229" y="147"/>
                  <a:pt x="1229" y="147"/>
                </a:cubicBezTo>
                <a:cubicBezTo>
                  <a:pt x="1229" y="143"/>
                  <a:pt x="1231" y="143"/>
                  <a:pt x="1233" y="141"/>
                </a:cubicBezTo>
                <a:cubicBezTo>
                  <a:pt x="1232" y="141"/>
                  <a:pt x="1233" y="142"/>
                  <a:pt x="1233" y="144"/>
                </a:cubicBezTo>
                <a:cubicBezTo>
                  <a:pt x="1234" y="141"/>
                  <a:pt x="1236" y="141"/>
                  <a:pt x="1238" y="138"/>
                </a:cubicBezTo>
                <a:cubicBezTo>
                  <a:pt x="1234" y="139"/>
                  <a:pt x="1234" y="139"/>
                  <a:pt x="1234" y="139"/>
                </a:cubicBezTo>
                <a:cubicBezTo>
                  <a:pt x="1234" y="132"/>
                  <a:pt x="1240" y="137"/>
                  <a:pt x="1241" y="135"/>
                </a:cubicBezTo>
                <a:cubicBezTo>
                  <a:pt x="1243" y="140"/>
                  <a:pt x="1240" y="140"/>
                  <a:pt x="1244" y="144"/>
                </a:cubicBezTo>
                <a:cubicBezTo>
                  <a:pt x="1250" y="145"/>
                  <a:pt x="1245" y="137"/>
                  <a:pt x="1249" y="131"/>
                </a:cubicBezTo>
                <a:cubicBezTo>
                  <a:pt x="1247" y="129"/>
                  <a:pt x="1247" y="129"/>
                  <a:pt x="1247" y="129"/>
                </a:cubicBezTo>
                <a:cubicBezTo>
                  <a:pt x="1249" y="128"/>
                  <a:pt x="1248" y="121"/>
                  <a:pt x="1252" y="125"/>
                </a:cubicBezTo>
                <a:cubicBezTo>
                  <a:pt x="1253" y="129"/>
                  <a:pt x="1251" y="129"/>
                  <a:pt x="1251" y="131"/>
                </a:cubicBezTo>
                <a:cubicBezTo>
                  <a:pt x="1252" y="133"/>
                  <a:pt x="1252" y="124"/>
                  <a:pt x="1255" y="127"/>
                </a:cubicBezTo>
                <a:cubicBezTo>
                  <a:pt x="1255" y="133"/>
                  <a:pt x="1252" y="136"/>
                  <a:pt x="1249" y="137"/>
                </a:cubicBezTo>
                <a:cubicBezTo>
                  <a:pt x="1250" y="138"/>
                  <a:pt x="1250" y="140"/>
                  <a:pt x="1250" y="143"/>
                </a:cubicBezTo>
                <a:cubicBezTo>
                  <a:pt x="1258" y="136"/>
                  <a:pt x="1264" y="126"/>
                  <a:pt x="1274" y="126"/>
                </a:cubicBezTo>
                <a:cubicBezTo>
                  <a:pt x="1272" y="135"/>
                  <a:pt x="1276" y="126"/>
                  <a:pt x="1277" y="134"/>
                </a:cubicBezTo>
                <a:cubicBezTo>
                  <a:pt x="1276" y="128"/>
                  <a:pt x="1280" y="132"/>
                  <a:pt x="1281" y="130"/>
                </a:cubicBezTo>
                <a:cubicBezTo>
                  <a:pt x="1284" y="135"/>
                  <a:pt x="1278" y="135"/>
                  <a:pt x="1281" y="139"/>
                </a:cubicBezTo>
                <a:cubicBezTo>
                  <a:pt x="1285" y="136"/>
                  <a:pt x="1286" y="124"/>
                  <a:pt x="1292" y="124"/>
                </a:cubicBezTo>
                <a:cubicBezTo>
                  <a:pt x="1293" y="126"/>
                  <a:pt x="1292" y="127"/>
                  <a:pt x="1292" y="128"/>
                </a:cubicBezTo>
                <a:cubicBezTo>
                  <a:pt x="1294" y="125"/>
                  <a:pt x="1294" y="111"/>
                  <a:pt x="1299" y="119"/>
                </a:cubicBezTo>
                <a:cubicBezTo>
                  <a:pt x="1299" y="123"/>
                  <a:pt x="1298" y="127"/>
                  <a:pt x="1298" y="130"/>
                </a:cubicBezTo>
                <a:cubicBezTo>
                  <a:pt x="1298" y="130"/>
                  <a:pt x="1299" y="131"/>
                  <a:pt x="1300" y="132"/>
                </a:cubicBezTo>
                <a:cubicBezTo>
                  <a:pt x="1301" y="136"/>
                  <a:pt x="1301" y="136"/>
                  <a:pt x="1301" y="136"/>
                </a:cubicBezTo>
                <a:cubicBezTo>
                  <a:pt x="1305" y="136"/>
                  <a:pt x="1301" y="126"/>
                  <a:pt x="1301" y="120"/>
                </a:cubicBezTo>
                <a:cubicBezTo>
                  <a:pt x="1305" y="125"/>
                  <a:pt x="1305" y="125"/>
                  <a:pt x="1305" y="125"/>
                </a:cubicBezTo>
                <a:cubicBezTo>
                  <a:pt x="1311" y="127"/>
                  <a:pt x="1314" y="122"/>
                  <a:pt x="1314" y="113"/>
                </a:cubicBezTo>
                <a:cubicBezTo>
                  <a:pt x="1315" y="113"/>
                  <a:pt x="1318" y="112"/>
                  <a:pt x="1319" y="117"/>
                </a:cubicBezTo>
                <a:cubicBezTo>
                  <a:pt x="1319" y="125"/>
                  <a:pt x="1320" y="130"/>
                  <a:pt x="1316" y="132"/>
                </a:cubicBezTo>
                <a:cubicBezTo>
                  <a:pt x="1313" y="128"/>
                  <a:pt x="1317" y="125"/>
                  <a:pt x="1315" y="125"/>
                </a:cubicBezTo>
                <a:cubicBezTo>
                  <a:pt x="1314" y="127"/>
                  <a:pt x="1309" y="125"/>
                  <a:pt x="1309" y="130"/>
                </a:cubicBezTo>
                <a:cubicBezTo>
                  <a:pt x="1314" y="127"/>
                  <a:pt x="1314" y="127"/>
                  <a:pt x="1314" y="127"/>
                </a:cubicBezTo>
                <a:cubicBezTo>
                  <a:pt x="1317" y="135"/>
                  <a:pt x="1312" y="128"/>
                  <a:pt x="1313" y="132"/>
                </a:cubicBezTo>
                <a:cubicBezTo>
                  <a:pt x="1316" y="138"/>
                  <a:pt x="1316" y="130"/>
                  <a:pt x="1320" y="133"/>
                </a:cubicBezTo>
                <a:cubicBezTo>
                  <a:pt x="1319" y="133"/>
                  <a:pt x="1319" y="133"/>
                  <a:pt x="1319" y="133"/>
                </a:cubicBezTo>
                <a:cubicBezTo>
                  <a:pt x="1323" y="130"/>
                  <a:pt x="1323" y="132"/>
                  <a:pt x="1325" y="127"/>
                </a:cubicBezTo>
                <a:cubicBezTo>
                  <a:pt x="1323" y="121"/>
                  <a:pt x="1323" y="124"/>
                  <a:pt x="1320" y="122"/>
                </a:cubicBezTo>
                <a:cubicBezTo>
                  <a:pt x="1326" y="119"/>
                  <a:pt x="1329" y="103"/>
                  <a:pt x="1340" y="112"/>
                </a:cubicBezTo>
                <a:cubicBezTo>
                  <a:pt x="1339" y="119"/>
                  <a:pt x="1339" y="119"/>
                  <a:pt x="1339" y="119"/>
                </a:cubicBezTo>
                <a:cubicBezTo>
                  <a:pt x="1341" y="120"/>
                  <a:pt x="1343" y="112"/>
                  <a:pt x="1346" y="120"/>
                </a:cubicBezTo>
                <a:cubicBezTo>
                  <a:pt x="1342" y="119"/>
                  <a:pt x="1346" y="123"/>
                  <a:pt x="1345" y="125"/>
                </a:cubicBezTo>
                <a:cubicBezTo>
                  <a:pt x="1344" y="125"/>
                  <a:pt x="1344" y="125"/>
                  <a:pt x="1344" y="125"/>
                </a:cubicBezTo>
                <a:cubicBezTo>
                  <a:pt x="1344" y="125"/>
                  <a:pt x="1344" y="127"/>
                  <a:pt x="1345" y="128"/>
                </a:cubicBezTo>
                <a:cubicBezTo>
                  <a:pt x="1345" y="122"/>
                  <a:pt x="1347" y="119"/>
                  <a:pt x="1348" y="116"/>
                </a:cubicBezTo>
                <a:cubicBezTo>
                  <a:pt x="1348" y="118"/>
                  <a:pt x="1352" y="120"/>
                  <a:pt x="1352" y="121"/>
                </a:cubicBezTo>
                <a:cubicBezTo>
                  <a:pt x="1354" y="118"/>
                  <a:pt x="1351" y="117"/>
                  <a:pt x="1349" y="115"/>
                </a:cubicBezTo>
                <a:cubicBezTo>
                  <a:pt x="1351" y="114"/>
                  <a:pt x="1350" y="108"/>
                  <a:pt x="1353" y="112"/>
                </a:cubicBezTo>
                <a:cubicBezTo>
                  <a:pt x="1356" y="115"/>
                  <a:pt x="1353" y="117"/>
                  <a:pt x="1354" y="121"/>
                </a:cubicBezTo>
                <a:cubicBezTo>
                  <a:pt x="1358" y="112"/>
                  <a:pt x="1358" y="112"/>
                  <a:pt x="1358" y="112"/>
                </a:cubicBezTo>
                <a:cubicBezTo>
                  <a:pt x="1358" y="113"/>
                  <a:pt x="1358" y="113"/>
                  <a:pt x="1358" y="113"/>
                </a:cubicBezTo>
                <a:cubicBezTo>
                  <a:pt x="1358" y="111"/>
                  <a:pt x="1358" y="110"/>
                  <a:pt x="1359" y="110"/>
                </a:cubicBezTo>
                <a:cubicBezTo>
                  <a:pt x="1361" y="113"/>
                  <a:pt x="1360" y="114"/>
                  <a:pt x="1359" y="114"/>
                </a:cubicBezTo>
                <a:cubicBezTo>
                  <a:pt x="1362" y="116"/>
                  <a:pt x="1362" y="112"/>
                  <a:pt x="1363" y="110"/>
                </a:cubicBezTo>
                <a:cubicBezTo>
                  <a:pt x="1363" y="108"/>
                  <a:pt x="1363" y="106"/>
                  <a:pt x="1366" y="110"/>
                </a:cubicBezTo>
                <a:cubicBezTo>
                  <a:pt x="1366" y="109"/>
                  <a:pt x="1366" y="108"/>
                  <a:pt x="1366" y="107"/>
                </a:cubicBezTo>
                <a:cubicBezTo>
                  <a:pt x="1367" y="107"/>
                  <a:pt x="1367" y="109"/>
                  <a:pt x="1367" y="109"/>
                </a:cubicBezTo>
                <a:cubicBezTo>
                  <a:pt x="1367" y="108"/>
                  <a:pt x="1367" y="107"/>
                  <a:pt x="1367" y="106"/>
                </a:cubicBezTo>
                <a:cubicBezTo>
                  <a:pt x="1369" y="102"/>
                  <a:pt x="1370" y="112"/>
                  <a:pt x="1371" y="114"/>
                </a:cubicBezTo>
                <a:cubicBezTo>
                  <a:pt x="1371" y="114"/>
                  <a:pt x="1371" y="114"/>
                  <a:pt x="1371" y="114"/>
                </a:cubicBezTo>
                <a:cubicBezTo>
                  <a:pt x="1371" y="114"/>
                  <a:pt x="1372" y="117"/>
                  <a:pt x="1372" y="118"/>
                </a:cubicBezTo>
                <a:cubicBezTo>
                  <a:pt x="1372" y="116"/>
                  <a:pt x="1372" y="115"/>
                  <a:pt x="1373" y="113"/>
                </a:cubicBezTo>
                <a:cubicBezTo>
                  <a:pt x="1373" y="113"/>
                  <a:pt x="1373" y="113"/>
                  <a:pt x="1373" y="113"/>
                </a:cubicBezTo>
                <a:cubicBezTo>
                  <a:pt x="1373" y="107"/>
                  <a:pt x="1376" y="103"/>
                  <a:pt x="1377" y="91"/>
                </a:cubicBezTo>
                <a:cubicBezTo>
                  <a:pt x="1377" y="92"/>
                  <a:pt x="1378" y="94"/>
                  <a:pt x="1377" y="96"/>
                </a:cubicBezTo>
                <a:cubicBezTo>
                  <a:pt x="1379" y="94"/>
                  <a:pt x="1376" y="105"/>
                  <a:pt x="1379" y="102"/>
                </a:cubicBezTo>
                <a:cubicBezTo>
                  <a:pt x="1379" y="104"/>
                  <a:pt x="1379" y="104"/>
                  <a:pt x="1378" y="105"/>
                </a:cubicBezTo>
                <a:cubicBezTo>
                  <a:pt x="1379" y="105"/>
                  <a:pt x="1379" y="104"/>
                  <a:pt x="1380" y="103"/>
                </a:cubicBezTo>
                <a:cubicBezTo>
                  <a:pt x="1379" y="104"/>
                  <a:pt x="1379" y="106"/>
                  <a:pt x="1379" y="108"/>
                </a:cubicBezTo>
                <a:cubicBezTo>
                  <a:pt x="1380" y="103"/>
                  <a:pt x="1381" y="103"/>
                  <a:pt x="1381" y="104"/>
                </a:cubicBezTo>
                <a:cubicBezTo>
                  <a:pt x="1380" y="107"/>
                  <a:pt x="1380" y="110"/>
                  <a:pt x="1379" y="113"/>
                </a:cubicBezTo>
                <a:cubicBezTo>
                  <a:pt x="1380" y="108"/>
                  <a:pt x="1380" y="107"/>
                  <a:pt x="1381" y="108"/>
                </a:cubicBezTo>
                <a:cubicBezTo>
                  <a:pt x="1380" y="114"/>
                  <a:pt x="1380" y="114"/>
                  <a:pt x="1380" y="114"/>
                </a:cubicBezTo>
                <a:cubicBezTo>
                  <a:pt x="1381" y="111"/>
                  <a:pt x="1382" y="102"/>
                  <a:pt x="1383" y="106"/>
                </a:cubicBezTo>
                <a:cubicBezTo>
                  <a:pt x="1383" y="104"/>
                  <a:pt x="1382" y="103"/>
                  <a:pt x="1382" y="102"/>
                </a:cubicBezTo>
                <a:cubicBezTo>
                  <a:pt x="1385" y="98"/>
                  <a:pt x="1386" y="88"/>
                  <a:pt x="1389" y="82"/>
                </a:cubicBezTo>
                <a:cubicBezTo>
                  <a:pt x="1392" y="77"/>
                  <a:pt x="1394" y="77"/>
                  <a:pt x="1395" y="77"/>
                </a:cubicBezTo>
                <a:cubicBezTo>
                  <a:pt x="1397" y="77"/>
                  <a:pt x="1398" y="76"/>
                  <a:pt x="1404" y="64"/>
                </a:cubicBezTo>
                <a:cubicBezTo>
                  <a:pt x="1403" y="67"/>
                  <a:pt x="1402" y="70"/>
                  <a:pt x="1401" y="72"/>
                </a:cubicBezTo>
                <a:cubicBezTo>
                  <a:pt x="1400" y="74"/>
                  <a:pt x="1400" y="76"/>
                  <a:pt x="1399" y="78"/>
                </a:cubicBezTo>
                <a:cubicBezTo>
                  <a:pt x="1396" y="82"/>
                  <a:pt x="1394" y="85"/>
                  <a:pt x="1390" y="94"/>
                </a:cubicBezTo>
                <a:cubicBezTo>
                  <a:pt x="1384" y="105"/>
                  <a:pt x="1397" y="72"/>
                  <a:pt x="1388" y="88"/>
                </a:cubicBezTo>
                <a:cubicBezTo>
                  <a:pt x="1387" y="96"/>
                  <a:pt x="1388" y="95"/>
                  <a:pt x="1390" y="91"/>
                </a:cubicBezTo>
                <a:cubicBezTo>
                  <a:pt x="1388" y="97"/>
                  <a:pt x="1385" y="102"/>
                  <a:pt x="1384" y="106"/>
                </a:cubicBezTo>
                <a:cubicBezTo>
                  <a:pt x="1385" y="103"/>
                  <a:pt x="1386" y="104"/>
                  <a:pt x="1386" y="105"/>
                </a:cubicBezTo>
                <a:cubicBezTo>
                  <a:pt x="1386" y="106"/>
                  <a:pt x="1386" y="108"/>
                  <a:pt x="1387" y="107"/>
                </a:cubicBezTo>
                <a:cubicBezTo>
                  <a:pt x="1389" y="103"/>
                  <a:pt x="1392" y="97"/>
                  <a:pt x="1392" y="99"/>
                </a:cubicBezTo>
                <a:cubicBezTo>
                  <a:pt x="1392" y="97"/>
                  <a:pt x="1393" y="96"/>
                  <a:pt x="1394" y="95"/>
                </a:cubicBezTo>
                <a:cubicBezTo>
                  <a:pt x="1395" y="93"/>
                  <a:pt x="1396" y="91"/>
                  <a:pt x="1396" y="90"/>
                </a:cubicBezTo>
                <a:cubicBezTo>
                  <a:pt x="1398" y="88"/>
                  <a:pt x="1400" y="85"/>
                  <a:pt x="1402" y="79"/>
                </a:cubicBezTo>
                <a:cubicBezTo>
                  <a:pt x="1403" y="79"/>
                  <a:pt x="1402" y="83"/>
                  <a:pt x="1400" y="86"/>
                </a:cubicBezTo>
                <a:cubicBezTo>
                  <a:pt x="1399" y="89"/>
                  <a:pt x="1399" y="90"/>
                  <a:pt x="1402" y="86"/>
                </a:cubicBezTo>
                <a:cubicBezTo>
                  <a:pt x="1397" y="94"/>
                  <a:pt x="1399" y="94"/>
                  <a:pt x="1395" y="100"/>
                </a:cubicBezTo>
                <a:cubicBezTo>
                  <a:pt x="1397" y="96"/>
                  <a:pt x="1396" y="96"/>
                  <a:pt x="1394" y="98"/>
                </a:cubicBezTo>
                <a:cubicBezTo>
                  <a:pt x="1393" y="100"/>
                  <a:pt x="1390" y="104"/>
                  <a:pt x="1389" y="107"/>
                </a:cubicBezTo>
                <a:cubicBezTo>
                  <a:pt x="1388" y="109"/>
                  <a:pt x="1388" y="112"/>
                  <a:pt x="1387" y="114"/>
                </a:cubicBezTo>
                <a:cubicBezTo>
                  <a:pt x="1388" y="111"/>
                  <a:pt x="1391" y="106"/>
                  <a:pt x="1392" y="106"/>
                </a:cubicBezTo>
                <a:cubicBezTo>
                  <a:pt x="1388" y="113"/>
                  <a:pt x="1388" y="113"/>
                  <a:pt x="1388" y="113"/>
                </a:cubicBezTo>
                <a:cubicBezTo>
                  <a:pt x="1393" y="105"/>
                  <a:pt x="1391" y="109"/>
                  <a:pt x="1390" y="112"/>
                </a:cubicBezTo>
                <a:cubicBezTo>
                  <a:pt x="1389" y="116"/>
                  <a:pt x="1387" y="119"/>
                  <a:pt x="1393" y="111"/>
                </a:cubicBezTo>
                <a:cubicBezTo>
                  <a:pt x="1393" y="111"/>
                  <a:pt x="1396" y="105"/>
                  <a:pt x="1391" y="113"/>
                </a:cubicBezTo>
                <a:cubicBezTo>
                  <a:pt x="1392" y="110"/>
                  <a:pt x="1394" y="107"/>
                  <a:pt x="1396" y="105"/>
                </a:cubicBezTo>
                <a:cubicBezTo>
                  <a:pt x="1397" y="102"/>
                  <a:pt x="1399" y="99"/>
                  <a:pt x="1401" y="96"/>
                </a:cubicBezTo>
                <a:cubicBezTo>
                  <a:pt x="1403" y="95"/>
                  <a:pt x="1403" y="98"/>
                  <a:pt x="1404" y="101"/>
                </a:cubicBezTo>
                <a:cubicBezTo>
                  <a:pt x="1404" y="103"/>
                  <a:pt x="1404" y="105"/>
                  <a:pt x="1409" y="104"/>
                </a:cubicBezTo>
                <a:cubicBezTo>
                  <a:pt x="1405" y="106"/>
                  <a:pt x="1405" y="104"/>
                  <a:pt x="1401" y="108"/>
                </a:cubicBezTo>
                <a:cubicBezTo>
                  <a:pt x="1400" y="111"/>
                  <a:pt x="1402" y="110"/>
                  <a:pt x="1405" y="109"/>
                </a:cubicBezTo>
                <a:cubicBezTo>
                  <a:pt x="1408" y="109"/>
                  <a:pt x="1412" y="108"/>
                  <a:pt x="1415" y="109"/>
                </a:cubicBezTo>
                <a:cubicBezTo>
                  <a:pt x="1413" y="110"/>
                  <a:pt x="1411" y="111"/>
                  <a:pt x="1409" y="112"/>
                </a:cubicBezTo>
                <a:cubicBezTo>
                  <a:pt x="1415" y="112"/>
                  <a:pt x="1407" y="115"/>
                  <a:pt x="1410" y="117"/>
                </a:cubicBezTo>
                <a:cubicBezTo>
                  <a:pt x="1410" y="116"/>
                  <a:pt x="1412" y="114"/>
                  <a:pt x="1413" y="115"/>
                </a:cubicBezTo>
                <a:cubicBezTo>
                  <a:pt x="1413" y="118"/>
                  <a:pt x="1408" y="118"/>
                  <a:pt x="1406" y="121"/>
                </a:cubicBezTo>
                <a:cubicBezTo>
                  <a:pt x="1411" y="120"/>
                  <a:pt x="1410" y="121"/>
                  <a:pt x="1408" y="123"/>
                </a:cubicBezTo>
                <a:cubicBezTo>
                  <a:pt x="1406" y="124"/>
                  <a:pt x="1403" y="125"/>
                  <a:pt x="1406" y="126"/>
                </a:cubicBezTo>
                <a:cubicBezTo>
                  <a:pt x="1404" y="127"/>
                  <a:pt x="1404" y="127"/>
                  <a:pt x="1404" y="127"/>
                </a:cubicBezTo>
                <a:cubicBezTo>
                  <a:pt x="1405" y="127"/>
                  <a:pt x="1405" y="128"/>
                  <a:pt x="1405" y="129"/>
                </a:cubicBezTo>
                <a:cubicBezTo>
                  <a:pt x="1405" y="129"/>
                  <a:pt x="1405" y="131"/>
                  <a:pt x="1404" y="132"/>
                </a:cubicBezTo>
                <a:cubicBezTo>
                  <a:pt x="1403" y="135"/>
                  <a:pt x="1401" y="138"/>
                  <a:pt x="1400" y="140"/>
                </a:cubicBezTo>
                <a:cubicBezTo>
                  <a:pt x="1402" y="139"/>
                  <a:pt x="1400" y="136"/>
                  <a:pt x="1406" y="135"/>
                </a:cubicBezTo>
                <a:cubicBezTo>
                  <a:pt x="1409" y="140"/>
                  <a:pt x="1409" y="140"/>
                  <a:pt x="1409" y="140"/>
                </a:cubicBezTo>
                <a:cubicBezTo>
                  <a:pt x="1407" y="141"/>
                  <a:pt x="1408" y="143"/>
                  <a:pt x="1404" y="143"/>
                </a:cubicBezTo>
                <a:cubicBezTo>
                  <a:pt x="1403" y="142"/>
                  <a:pt x="1404" y="141"/>
                  <a:pt x="1404" y="140"/>
                </a:cubicBezTo>
                <a:cubicBezTo>
                  <a:pt x="1401" y="142"/>
                  <a:pt x="1401" y="142"/>
                  <a:pt x="1401" y="142"/>
                </a:cubicBezTo>
                <a:cubicBezTo>
                  <a:pt x="1406" y="146"/>
                  <a:pt x="1410" y="139"/>
                  <a:pt x="1416" y="138"/>
                </a:cubicBezTo>
                <a:cubicBezTo>
                  <a:pt x="1415" y="141"/>
                  <a:pt x="1421" y="141"/>
                  <a:pt x="1421" y="142"/>
                </a:cubicBezTo>
                <a:cubicBezTo>
                  <a:pt x="1416" y="145"/>
                  <a:pt x="1414" y="141"/>
                  <a:pt x="1408" y="144"/>
                </a:cubicBezTo>
                <a:cubicBezTo>
                  <a:pt x="1405" y="147"/>
                  <a:pt x="1411" y="150"/>
                  <a:pt x="1417" y="151"/>
                </a:cubicBezTo>
                <a:cubicBezTo>
                  <a:pt x="1409" y="155"/>
                  <a:pt x="1411" y="158"/>
                  <a:pt x="1411" y="161"/>
                </a:cubicBezTo>
                <a:cubicBezTo>
                  <a:pt x="1411" y="162"/>
                  <a:pt x="1410" y="163"/>
                  <a:pt x="1407" y="164"/>
                </a:cubicBezTo>
                <a:cubicBezTo>
                  <a:pt x="1407" y="164"/>
                  <a:pt x="1412" y="164"/>
                  <a:pt x="1410" y="166"/>
                </a:cubicBezTo>
                <a:cubicBezTo>
                  <a:pt x="1407" y="166"/>
                  <a:pt x="1407" y="166"/>
                  <a:pt x="1407" y="166"/>
                </a:cubicBezTo>
                <a:cubicBezTo>
                  <a:pt x="1404" y="171"/>
                  <a:pt x="1418" y="167"/>
                  <a:pt x="1416" y="170"/>
                </a:cubicBezTo>
                <a:cubicBezTo>
                  <a:pt x="1414" y="171"/>
                  <a:pt x="1413" y="170"/>
                  <a:pt x="1411" y="170"/>
                </a:cubicBezTo>
                <a:cubicBezTo>
                  <a:pt x="1410" y="176"/>
                  <a:pt x="1426" y="175"/>
                  <a:pt x="1421" y="182"/>
                </a:cubicBezTo>
                <a:cubicBezTo>
                  <a:pt x="1420" y="183"/>
                  <a:pt x="1419" y="183"/>
                  <a:pt x="1419" y="182"/>
                </a:cubicBezTo>
                <a:cubicBezTo>
                  <a:pt x="1418" y="182"/>
                  <a:pt x="1418" y="183"/>
                  <a:pt x="1421" y="184"/>
                </a:cubicBezTo>
                <a:cubicBezTo>
                  <a:pt x="1424" y="181"/>
                  <a:pt x="1424" y="181"/>
                  <a:pt x="1424" y="181"/>
                </a:cubicBezTo>
                <a:cubicBezTo>
                  <a:pt x="1437" y="181"/>
                  <a:pt x="1421" y="190"/>
                  <a:pt x="1426" y="194"/>
                </a:cubicBezTo>
                <a:cubicBezTo>
                  <a:pt x="1423" y="194"/>
                  <a:pt x="1422" y="191"/>
                  <a:pt x="1420" y="193"/>
                </a:cubicBezTo>
                <a:cubicBezTo>
                  <a:pt x="1420" y="196"/>
                  <a:pt x="1433" y="192"/>
                  <a:pt x="1428" y="197"/>
                </a:cubicBezTo>
                <a:cubicBezTo>
                  <a:pt x="1426" y="196"/>
                  <a:pt x="1420" y="198"/>
                  <a:pt x="1419" y="197"/>
                </a:cubicBezTo>
                <a:cubicBezTo>
                  <a:pt x="1418" y="200"/>
                  <a:pt x="1415" y="202"/>
                  <a:pt x="1420" y="202"/>
                </a:cubicBezTo>
                <a:cubicBezTo>
                  <a:pt x="1420" y="202"/>
                  <a:pt x="1418" y="203"/>
                  <a:pt x="1417" y="204"/>
                </a:cubicBezTo>
                <a:cubicBezTo>
                  <a:pt x="1421" y="204"/>
                  <a:pt x="1419" y="207"/>
                  <a:pt x="1418" y="209"/>
                </a:cubicBezTo>
                <a:cubicBezTo>
                  <a:pt x="1416" y="209"/>
                  <a:pt x="1416" y="209"/>
                  <a:pt x="1416" y="209"/>
                </a:cubicBezTo>
                <a:cubicBezTo>
                  <a:pt x="1429" y="208"/>
                  <a:pt x="1418" y="214"/>
                  <a:pt x="1420" y="217"/>
                </a:cubicBezTo>
                <a:cubicBezTo>
                  <a:pt x="1416" y="218"/>
                  <a:pt x="1416" y="218"/>
                  <a:pt x="1416" y="218"/>
                </a:cubicBezTo>
                <a:cubicBezTo>
                  <a:pt x="1418" y="219"/>
                  <a:pt x="1423" y="220"/>
                  <a:pt x="1419" y="224"/>
                </a:cubicBezTo>
                <a:cubicBezTo>
                  <a:pt x="1414" y="224"/>
                  <a:pt x="1414" y="224"/>
                  <a:pt x="1414" y="224"/>
                </a:cubicBezTo>
                <a:cubicBezTo>
                  <a:pt x="1418" y="225"/>
                  <a:pt x="1412" y="231"/>
                  <a:pt x="1419" y="231"/>
                </a:cubicBezTo>
                <a:cubicBezTo>
                  <a:pt x="1418" y="232"/>
                  <a:pt x="1419" y="231"/>
                  <a:pt x="1420" y="235"/>
                </a:cubicBezTo>
                <a:cubicBezTo>
                  <a:pt x="1423" y="235"/>
                  <a:pt x="1426" y="237"/>
                  <a:pt x="1423" y="239"/>
                </a:cubicBezTo>
                <a:cubicBezTo>
                  <a:pt x="1421" y="240"/>
                  <a:pt x="1418" y="240"/>
                  <a:pt x="1420" y="238"/>
                </a:cubicBezTo>
                <a:cubicBezTo>
                  <a:pt x="1420" y="238"/>
                  <a:pt x="1421" y="238"/>
                  <a:pt x="1422" y="238"/>
                </a:cubicBezTo>
                <a:cubicBezTo>
                  <a:pt x="1419" y="238"/>
                  <a:pt x="1419" y="238"/>
                  <a:pt x="1419" y="238"/>
                </a:cubicBezTo>
                <a:cubicBezTo>
                  <a:pt x="1416" y="241"/>
                  <a:pt x="1422" y="239"/>
                  <a:pt x="1421" y="242"/>
                </a:cubicBezTo>
                <a:cubicBezTo>
                  <a:pt x="1419" y="244"/>
                  <a:pt x="1417" y="243"/>
                  <a:pt x="1415" y="243"/>
                </a:cubicBezTo>
                <a:cubicBezTo>
                  <a:pt x="1426" y="251"/>
                  <a:pt x="1426" y="251"/>
                  <a:pt x="1426" y="251"/>
                </a:cubicBezTo>
                <a:cubicBezTo>
                  <a:pt x="1429" y="251"/>
                  <a:pt x="1430" y="249"/>
                  <a:pt x="1434" y="248"/>
                </a:cubicBezTo>
                <a:cubicBezTo>
                  <a:pt x="1434" y="244"/>
                  <a:pt x="1434" y="244"/>
                  <a:pt x="1434" y="244"/>
                </a:cubicBezTo>
                <a:cubicBezTo>
                  <a:pt x="1438" y="241"/>
                  <a:pt x="1440" y="245"/>
                  <a:pt x="1442" y="246"/>
                </a:cubicBezTo>
                <a:cubicBezTo>
                  <a:pt x="1442" y="243"/>
                  <a:pt x="1442" y="243"/>
                  <a:pt x="1442" y="243"/>
                </a:cubicBezTo>
                <a:cubicBezTo>
                  <a:pt x="1442" y="243"/>
                  <a:pt x="1443" y="242"/>
                  <a:pt x="1443" y="243"/>
                </a:cubicBezTo>
                <a:cubicBezTo>
                  <a:pt x="1442" y="241"/>
                  <a:pt x="1442" y="241"/>
                  <a:pt x="1442" y="241"/>
                </a:cubicBezTo>
                <a:cubicBezTo>
                  <a:pt x="1450" y="244"/>
                  <a:pt x="1450" y="233"/>
                  <a:pt x="1457" y="236"/>
                </a:cubicBezTo>
                <a:cubicBezTo>
                  <a:pt x="1456" y="235"/>
                  <a:pt x="1444" y="235"/>
                  <a:pt x="1441" y="235"/>
                </a:cubicBezTo>
                <a:cubicBezTo>
                  <a:pt x="1439" y="233"/>
                  <a:pt x="1442" y="232"/>
                  <a:pt x="1444" y="231"/>
                </a:cubicBezTo>
                <a:cubicBezTo>
                  <a:pt x="1450" y="233"/>
                  <a:pt x="1450" y="233"/>
                  <a:pt x="1450" y="233"/>
                </a:cubicBezTo>
                <a:cubicBezTo>
                  <a:pt x="1446" y="228"/>
                  <a:pt x="1455" y="232"/>
                  <a:pt x="1457" y="227"/>
                </a:cubicBezTo>
                <a:cubicBezTo>
                  <a:pt x="1452" y="223"/>
                  <a:pt x="1466" y="216"/>
                  <a:pt x="1466" y="213"/>
                </a:cubicBezTo>
                <a:cubicBezTo>
                  <a:pt x="1464" y="209"/>
                  <a:pt x="1461" y="217"/>
                  <a:pt x="1457" y="215"/>
                </a:cubicBezTo>
                <a:cubicBezTo>
                  <a:pt x="1456" y="212"/>
                  <a:pt x="1460" y="212"/>
                  <a:pt x="1461" y="210"/>
                </a:cubicBezTo>
                <a:cubicBezTo>
                  <a:pt x="1454" y="211"/>
                  <a:pt x="1454" y="211"/>
                  <a:pt x="1454" y="211"/>
                </a:cubicBezTo>
                <a:cubicBezTo>
                  <a:pt x="1452" y="208"/>
                  <a:pt x="1460" y="209"/>
                  <a:pt x="1457" y="208"/>
                </a:cubicBezTo>
                <a:cubicBezTo>
                  <a:pt x="1460" y="204"/>
                  <a:pt x="1460" y="208"/>
                  <a:pt x="1465" y="207"/>
                </a:cubicBezTo>
                <a:cubicBezTo>
                  <a:pt x="1464" y="207"/>
                  <a:pt x="1460" y="205"/>
                  <a:pt x="1463" y="203"/>
                </a:cubicBezTo>
                <a:cubicBezTo>
                  <a:pt x="1465" y="203"/>
                  <a:pt x="1466" y="206"/>
                  <a:pt x="1466" y="203"/>
                </a:cubicBezTo>
                <a:cubicBezTo>
                  <a:pt x="1460" y="197"/>
                  <a:pt x="1467" y="193"/>
                  <a:pt x="1464" y="187"/>
                </a:cubicBezTo>
                <a:cubicBezTo>
                  <a:pt x="1468" y="186"/>
                  <a:pt x="1468" y="186"/>
                  <a:pt x="1468" y="186"/>
                </a:cubicBezTo>
                <a:cubicBezTo>
                  <a:pt x="1467" y="186"/>
                  <a:pt x="1465" y="186"/>
                  <a:pt x="1466" y="184"/>
                </a:cubicBezTo>
                <a:cubicBezTo>
                  <a:pt x="1469" y="184"/>
                  <a:pt x="1469" y="184"/>
                  <a:pt x="1469" y="184"/>
                </a:cubicBezTo>
                <a:cubicBezTo>
                  <a:pt x="1469" y="183"/>
                  <a:pt x="1462" y="178"/>
                  <a:pt x="1462" y="173"/>
                </a:cubicBezTo>
                <a:cubicBezTo>
                  <a:pt x="1467" y="174"/>
                  <a:pt x="1467" y="174"/>
                  <a:pt x="1467" y="174"/>
                </a:cubicBezTo>
                <a:cubicBezTo>
                  <a:pt x="1461" y="172"/>
                  <a:pt x="1461" y="172"/>
                  <a:pt x="1461" y="172"/>
                </a:cubicBezTo>
                <a:cubicBezTo>
                  <a:pt x="1467" y="170"/>
                  <a:pt x="1467" y="170"/>
                  <a:pt x="1467" y="170"/>
                </a:cubicBezTo>
                <a:cubicBezTo>
                  <a:pt x="1461" y="171"/>
                  <a:pt x="1463" y="165"/>
                  <a:pt x="1461" y="162"/>
                </a:cubicBezTo>
                <a:cubicBezTo>
                  <a:pt x="1464" y="161"/>
                  <a:pt x="1464" y="161"/>
                  <a:pt x="1464" y="161"/>
                </a:cubicBezTo>
                <a:cubicBezTo>
                  <a:pt x="1462" y="159"/>
                  <a:pt x="1462" y="159"/>
                  <a:pt x="1462" y="159"/>
                </a:cubicBezTo>
                <a:cubicBezTo>
                  <a:pt x="1464" y="159"/>
                  <a:pt x="1464" y="159"/>
                  <a:pt x="1464" y="159"/>
                </a:cubicBezTo>
                <a:cubicBezTo>
                  <a:pt x="1464" y="157"/>
                  <a:pt x="1456" y="156"/>
                  <a:pt x="1459" y="153"/>
                </a:cubicBezTo>
                <a:cubicBezTo>
                  <a:pt x="1458" y="155"/>
                  <a:pt x="1464" y="153"/>
                  <a:pt x="1467" y="153"/>
                </a:cubicBezTo>
                <a:close/>
                <a:moveTo>
                  <a:pt x="1430" y="35"/>
                </a:moveTo>
                <a:cubicBezTo>
                  <a:pt x="1430" y="34"/>
                  <a:pt x="1430" y="34"/>
                  <a:pt x="1430" y="34"/>
                </a:cubicBezTo>
                <a:cubicBezTo>
                  <a:pt x="1430" y="33"/>
                  <a:pt x="1430" y="34"/>
                  <a:pt x="1430" y="35"/>
                </a:cubicBezTo>
                <a:cubicBezTo>
                  <a:pt x="1431" y="37"/>
                  <a:pt x="1431" y="37"/>
                  <a:pt x="1431" y="37"/>
                </a:cubicBezTo>
                <a:cubicBezTo>
                  <a:pt x="1428" y="42"/>
                  <a:pt x="1430" y="37"/>
                  <a:pt x="1430" y="35"/>
                </a:cubicBezTo>
                <a:close/>
                <a:moveTo>
                  <a:pt x="1282" y="108"/>
                </a:moveTo>
                <a:cubicBezTo>
                  <a:pt x="1284" y="107"/>
                  <a:pt x="1284" y="107"/>
                  <a:pt x="1284" y="107"/>
                </a:cubicBezTo>
                <a:cubicBezTo>
                  <a:pt x="1284" y="106"/>
                  <a:pt x="1283" y="109"/>
                  <a:pt x="1282" y="106"/>
                </a:cubicBezTo>
                <a:cubicBezTo>
                  <a:pt x="1282" y="106"/>
                  <a:pt x="1281" y="107"/>
                  <a:pt x="1282" y="108"/>
                </a:cubicBezTo>
                <a:close/>
                <a:moveTo>
                  <a:pt x="1402" y="91"/>
                </a:moveTo>
                <a:cubicBezTo>
                  <a:pt x="1399" y="94"/>
                  <a:pt x="1399" y="94"/>
                  <a:pt x="1399" y="94"/>
                </a:cubicBezTo>
                <a:cubicBezTo>
                  <a:pt x="1402" y="88"/>
                  <a:pt x="1402" y="88"/>
                  <a:pt x="1402" y="88"/>
                </a:cubicBezTo>
                <a:lnTo>
                  <a:pt x="1402" y="91"/>
                </a:lnTo>
                <a:close/>
                <a:moveTo>
                  <a:pt x="1405" y="107"/>
                </a:moveTo>
                <a:cubicBezTo>
                  <a:pt x="1404" y="107"/>
                  <a:pt x="1403" y="107"/>
                  <a:pt x="1403" y="107"/>
                </a:cubicBezTo>
                <a:cubicBezTo>
                  <a:pt x="1403" y="106"/>
                  <a:pt x="1403" y="106"/>
                  <a:pt x="1403" y="106"/>
                </a:cubicBezTo>
                <a:cubicBezTo>
                  <a:pt x="1404" y="106"/>
                  <a:pt x="1405" y="106"/>
                  <a:pt x="1405" y="106"/>
                </a:cubicBezTo>
                <a:lnTo>
                  <a:pt x="1405" y="107"/>
                </a:lnTo>
                <a:close/>
                <a:moveTo>
                  <a:pt x="1445" y="117"/>
                </a:moveTo>
                <a:cubicBezTo>
                  <a:pt x="1446" y="117"/>
                  <a:pt x="1447" y="119"/>
                  <a:pt x="1444" y="120"/>
                </a:cubicBezTo>
                <a:cubicBezTo>
                  <a:pt x="1437" y="120"/>
                  <a:pt x="1444" y="117"/>
                  <a:pt x="1440" y="115"/>
                </a:cubicBezTo>
                <a:cubicBezTo>
                  <a:pt x="1440" y="115"/>
                  <a:pt x="1440" y="115"/>
                  <a:pt x="1439" y="115"/>
                </a:cubicBezTo>
                <a:cubicBezTo>
                  <a:pt x="1440" y="115"/>
                  <a:pt x="1440" y="115"/>
                  <a:pt x="1440" y="115"/>
                </a:cubicBezTo>
                <a:cubicBezTo>
                  <a:pt x="1442" y="116"/>
                  <a:pt x="1444" y="116"/>
                  <a:pt x="1445" y="117"/>
                </a:cubicBezTo>
                <a:close/>
                <a:moveTo>
                  <a:pt x="1426" y="58"/>
                </a:moveTo>
                <a:cubicBezTo>
                  <a:pt x="1427" y="55"/>
                  <a:pt x="1428" y="52"/>
                  <a:pt x="1426" y="53"/>
                </a:cubicBezTo>
                <a:cubicBezTo>
                  <a:pt x="1429" y="48"/>
                  <a:pt x="1430" y="51"/>
                  <a:pt x="1433" y="49"/>
                </a:cubicBezTo>
                <a:cubicBezTo>
                  <a:pt x="1433" y="52"/>
                  <a:pt x="1429" y="54"/>
                  <a:pt x="1427" y="56"/>
                </a:cubicBezTo>
                <a:cubicBezTo>
                  <a:pt x="1427" y="57"/>
                  <a:pt x="1428" y="57"/>
                  <a:pt x="1428" y="57"/>
                </a:cubicBezTo>
                <a:cubicBezTo>
                  <a:pt x="1425" y="62"/>
                  <a:pt x="1425" y="60"/>
                  <a:pt x="1426" y="58"/>
                </a:cubicBezTo>
                <a:close/>
                <a:moveTo>
                  <a:pt x="1376" y="66"/>
                </a:moveTo>
                <a:cubicBezTo>
                  <a:pt x="1379" y="61"/>
                  <a:pt x="1379" y="61"/>
                  <a:pt x="1379" y="61"/>
                </a:cubicBezTo>
                <a:cubicBezTo>
                  <a:pt x="1378" y="61"/>
                  <a:pt x="1378" y="61"/>
                  <a:pt x="1378" y="61"/>
                </a:cubicBezTo>
                <a:lnTo>
                  <a:pt x="1376" y="66"/>
                </a:lnTo>
                <a:close/>
                <a:moveTo>
                  <a:pt x="1363" y="69"/>
                </a:moveTo>
                <a:cubicBezTo>
                  <a:pt x="1360" y="71"/>
                  <a:pt x="1359" y="77"/>
                  <a:pt x="1361" y="81"/>
                </a:cubicBezTo>
                <a:cubicBezTo>
                  <a:pt x="1362" y="79"/>
                  <a:pt x="1366" y="78"/>
                  <a:pt x="1366" y="72"/>
                </a:cubicBezTo>
                <a:cubicBezTo>
                  <a:pt x="1366" y="76"/>
                  <a:pt x="1366" y="63"/>
                  <a:pt x="1363" y="69"/>
                </a:cubicBezTo>
                <a:close/>
                <a:moveTo>
                  <a:pt x="1427" y="95"/>
                </a:moveTo>
                <a:cubicBezTo>
                  <a:pt x="1427" y="94"/>
                  <a:pt x="1424" y="95"/>
                  <a:pt x="1422" y="95"/>
                </a:cubicBezTo>
                <a:cubicBezTo>
                  <a:pt x="1420" y="95"/>
                  <a:pt x="1419" y="95"/>
                  <a:pt x="1421" y="91"/>
                </a:cubicBezTo>
                <a:cubicBezTo>
                  <a:pt x="1422" y="92"/>
                  <a:pt x="1423" y="92"/>
                  <a:pt x="1423" y="92"/>
                </a:cubicBezTo>
                <a:cubicBezTo>
                  <a:pt x="1424" y="91"/>
                  <a:pt x="1424" y="91"/>
                  <a:pt x="1424" y="91"/>
                </a:cubicBezTo>
                <a:cubicBezTo>
                  <a:pt x="1427" y="89"/>
                  <a:pt x="1427" y="89"/>
                  <a:pt x="1427" y="89"/>
                </a:cubicBezTo>
                <a:cubicBezTo>
                  <a:pt x="1418" y="96"/>
                  <a:pt x="1427" y="93"/>
                  <a:pt x="1427" y="95"/>
                </a:cubicBezTo>
                <a:close/>
                <a:moveTo>
                  <a:pt x="1344" y="87"/>
                </a:moveTo>
                <a:cubicBezTo>
                  <a:pt x="1343" y="87"/>
                  <a:pt x="1342" y="91"/>
                  <a:pt x="1345" y="97"/>
                </a:cubicBezTo>
                <a:cubicBezTo>
                  <a:pt x="1343" y="94"/>
                  <a:pt x="1345" y="89"/>
                  <a:pt x="1345" y="85"/>
                </a:cubicBezTo>
                <a:cubicBezTo>
                  <a:pt x="1345" y="86"/>
                  <a:pt x="1345" y="87"/>
                  <a:pt x="1344" y="87"/>
                </a:cubicBezTo>
                <a:close/>
                <a:moveTo>
                  <a:pt x="1348" y="92"/>
                </a:moveTo>
                <a:cubicBezTo>
                  <a:pt x="1349" y="93"/>
                  <a:pt x="1351" y="97"/>
                  <a:pt x="1351" y="93"/>
                </a:cubicBezTo>
                <a:cubicBezTo>
                  <a:pt x="1349" y="90"/>
                  <a:pt x="1346" y="82"/>
                  <a:pt x="1350" y="83"/>
                </a:cubicBezTo>
                <a:cubicBezTo>
                  <a:pt x="1351" y="90"/>
                  <a:pt x="1352" y="93"/>
                  <a:pt x="1351" y="97"/>
                </a:cubicBezTo>
                <a:lnTo>
                  <a:pt x="1348" y="92"/>
                </a:lnTo>
                <a:close/>
                <a:moveTo>
                  <a:pt x="1346" y="79"/>
                </a:moveTo>
                <a:cubicBezTo>
                  <a:pt x="1347" y="79"/>
                  <a:pt x="1348" y="79"/>
                  <a:pt x="1349" y="79"/>
                </a:cubicBezTo>
                <a:cubicBezTo>
                  <a:pt x="1352" y="79"/>
                  <a:pt x="1352" y="79"/>
                  <a:pt x="1352" y="79"/>
                </a:cubicBezTo>
                <a:cubicBezTo>
                  <a:pt x="1352" y="83"/>
                  <a:pt x="1351" y="84"/>
                  <a:pt x="1350" y="83"/>
                </a:cubicBezTo>
                <a:cubicBezTo>
                  <a:pt x="1349" y="82"/>
                  <a:pt x="1348" y="80"/>
                  <a:pt x="1346" y="79"/>
                </a:cubicBezTo>
                <a:cubicBezTo>
                  <a:pt x="1345" y="78"/>
                  <a:pt x="1345" y="78"/>
                  <a:pt x="1345" y="78"/>
                </a:cubicBezTo>
                <a:cubicBezTo>
                  <a:pt x="1345" y="78"/>
                  <a:pt x="1346" y="78"/>
                  <a:pt x="1346" y="79"/>
                </a:cubicBezTo>
                <a:close/>
                <a:moveTo>
                  <a:pt x="1324" y="90"/>
                </a:moveTo>
                <a:cubicBezTo>
                  <a:pt x="1324" y="88"/>
                  <a:pt x="1324" y="88"/>
                  <a:pt x="1324" y="88"/>
                </a:cubicBezTo>
                <a:cubicBezTo>
                  <a:pt x="1324" y="87"/>
                  <a:pt x="1323" y="86"/>
                  <a:pt x="1324" y="85"/>
                </a:cubicBezTo>
                <a:cubicBezTo>
                  <a:pt x="1324" y="88"/>
                  <a:pt x="1324" y="88"/>
                  <a:pt x="1324" y="88"/>
                </a:cubicBezTo>
                <a:cubicBezTo>
                  <a:pt x="1325" y="90"/>
                  <a:pt x="1327" y="91"/>
                  <a:pt x="1324" y="90"/>
                </a:cubicBezTo>
                <a:close/>
                <a:moveTo>
                  <a:pt x="1344" y="81"/>
                </a:moveTo>
                <a:cubicBezTo>
                  <a:pt x="1341" y="83"/>
                  <a:pt x="1341" y="83"/>
                  <a:pt x="1341" y="83"/>
                </a:cubicBezTo>
                <a:cubicBezTo>
                  <a:pt x="1342" y="83"/>
                  <a:pt x="1345" y="84"/>
                  <a:pt x="1344" y="81"/>
                </a:cubicBezTo>
                <a:close/>
                <a:moveTo>
                  <a:pt x="1332" y="92"/>
                </a:moveTo>
                <a:cubicBezTo>
                  <a:pt x="1332" y="93"/>
                  <a:pt x="1329" y="93"/>
                  <a:pt x="1327" y="93"/>
                </a:cubicBezTo>
                <a:cubicBezTo>
                  <a:pt x="1327" y="91"/>
                  <a:pt x="1330" y="89"/>
                  <a:pt x="1332" y="92"/>
                </a:cubicBezTo>
                <a:close/>
                <a:moveTo>
                  <a:pt x="1261" y="122"/>
                </a:moveTo>
                <a:cubicBezTo>
                  <a:pt x="1263" y="127"/>
                  <a:pt x="1263" y="127"/>
                  <a:pt x="1263" y="127"/>
                </a:cubicBezTo>
                <a:cubicBezTo>
                  <a:pt x="1261" y="128"/>
                  <a:pt x="1261" y="128"/>
                  <a:pt x="1261" y="128"/>
                </a:cubicBezTo>
                <a:lnTo>
                  <a:pt x="1261" y="122"/>
                </a:lnTo>
                <a:close/>
                <a:moveTo>
                  <a:pt x="1285" y="121"/>
                </a:moveTo>
                <a:cubicBezTo>
                  <a:pt x="1286" y="121"/>
                  <a:pt x="1286" y="121"/>
                  <a:pt x="1286" y="121"/>
                </a:cubicBezTo>
                <a:cubicBezTo>
                  <a:pt x="1287" y="123"/>
                  <a:pt x="1287" y="123"/>
                  <a:pt x="1287" y="123"/>
                </a:cubicBezTo>
                <a:lnTo>
                  <a:pt x="1285" y="121"/>
                </a:lnTo>
                <a:close/>
                <a:moveTo>
                  <a:pt x="1310" y="117"/>
                </a:moveTo>
                <a:cubicBezTo>
                  <a:pt x="1309" y="117"/>
                  <a:pt x="1309" y="116"/>
                  <a:pt x="1308" y="115"/>
                </a:cubicBezTo>
                <a:cubicBezTo>
                  <a:pt x="1306" y="113"/>
                  <a:pt x="1301" y="113"/>
                  <a:pt x="1299" y="115"/>
                </a:cubicBezTo>
                <a:cubicBezTo>
                  <a:pt x="1297" y="113"/>
                  <a:pt x="1298" y="108"/>
                  <a:pt x="1298" y="105"/>
                </a:cubicBezTo>
                <a:cubicBezTo>
                  <a:pt x="1303" y="121"/>
                  <a:pt x="1301" y="104"/>
                  <a:pt x="1305" y="108"/>
                </a:cubicBezTo>
                <a:cubicBezTo>
                  <a:pt x="1305" y="110"/>
                  <a:pt x="1304" y="110"/>
                  <a:pt x="1304" y="112"/>
                </a:cubicBezTo>
                <a:cubicBezTo>
                  <a:pt x="1305" y="113"/>
                  <a:pt x="1307" y="113"/>
                  <a:pt x="1307" y="112"/>
                </a:cubicBezTo>
                <a:cubicBezTo>
                  <a:pt x="1307" y="111"/>
                  <a:pt x="1307" y="110"/>
                  <a:pt x="1307" y="110"/>
                </a:cubicBezTo>
                <a:cubicBezTo>
                  <a:pt x="1307" y="111"/>
                  <a:pt x="1307" y="112"/>
                  <a:pt x="1307" y="112"/>
                </a:cubicBezTo>
                <a:cubicBezTo>
                  <a:pt x="1307" y="113"/>
                  <a:pt x="1308" y="114"/>
                  <a:pt x="1308" y="115"/>
                </a:cubicBezTo>
                <a:cubicBezTo>
                  <a:pt x="1309" y="116"/>
                  <a:pt x="1309" y="116"/>
                  <a:pt x="1310" y="117"/>
                </a:cubicBezTo>
                <a:close/>
                <a:moveTo>
                  <a:pt x="1339" y="105"/>
                </a:moveTo>
                <a:cubicBezTo>
                  <a:pt x="1339" y="104"/>
                  <a:pt x="1337" y="102"/>
                  <a:pt x="1338" y="100"/>
                </a:cubicBezTo>
                <a:cubicBezTo>
                  <a:pt x="1339" y="102"/>
                  <a:pt x="1339" y="104"/>
                  <a:pt x="1339" y="105"/>
                </a:cubicBezTo>
                <a:cubicBezTo>
                  <a:pt x="1339" y="106"/>
                  <a:pt x="1339" y="106"/>
                  <a:pt x="1338" y="107"/>
                </a:cubicBezTo>
                <a:cubicBezTo>
                  <a:pt x="1338" y="107"/>
                  <a:pt x="1339" y="106"/>
                  <a:pt x="1339" y="105"/>
                </a:cubicBezTo>
                <a:close/>
                <a:moveTo>
                  <a:pt x="1341" y="114"/>
                </a:moveTo>
                <a:cubicBezTo>
                  <a:pt x="1342" y="106"/>
                  <a:pt x="1342" y="106"/>
                  <a:pt x="1342" y="106"/>
                </a:cubicBezTo>
                <a:cubicBezTo>
                  <a:pt x="1342" y="110"/>
                  <a:pt x="1342" y="110"/>
                  <a:pt x="1342" y="110"/>
                </a:cubicBezTo>
                <a:cubicBezTo>
                  <a:pt x="1343" y="106"/>
                  <a:pt x="1343" y="106"/>
                  <a:pt x="1343" y="106"/>
                </a:cubicBezTo>
                <a:cubicBezTo>
                  <a:pt x="1345" y="110"/>
                  <a:pt x="1344" y="116"/>
                  <a:pt x="1341" y="114"/>
                </a:cubicBezTo>
                <a:close/>
                <a:moveTo>
                  <a:pt x="1349" y="105"/>
                </a:moveTo>
                <a:cubicBezTo>
                  <a:pt x="1346" y="109"/>
                  <a:pt x="1346" y="109"/>
                  <a:pt x="1346" y="109"/>
                </a:cubicBezTo>
                <a:cubicBezTo>
                  <a:pt x="1346" y="108"/>
                  <a:pt x="1346" y="108"/>
                  <a:pt x="1346" y="108"/>
                </a:cubicBezTo>
                <a:cubicBezTo>
                  <a:pt x="1345" y="108"/>
                  <a:pt x="1345" y="108"/>
                  <a:pt x="1345" y="108"/>
                </a:cubicBezTo>
                <a:cubicBezTo>
                  <a:pt x="1345" y="104"/>
                  <a:pt x="1345" y="104"/>
                  <a:pt x="1345" y="104"/>
                </a:cubicBezTo>
                <a:cubicBezTo>
                  <a:pt x="1346" y="108"/>
                  <a:pt x="1346" y="108"/>
                  <a:pt x="1346" y="108"/>
                </a:cubicBezTo>
                <a:lnTo>
                  <a:pt x="1349" y="105"/>
                </a:lnTo>
                <a:close/>
                <a:moveTo>
                  <a:pt x="1385" y="76"/>
                </a:moveTo>
                <a:cubicBezTo>
                  <a:pt x="1385" y="74"/>
                  <a:pt x="1384" y="74"/>
                  <a:pt x="1383" y="79"/>
                </a:cubicBezTo>
                <a:cubicBezTo>
                  <a:pt x="1385" y="79"/>
                  <a:pt x="1385" y="79"/>
                  <a:pt x="1385" y="79"/>
                </a:cubicBezTo>
                <a:cubicBezTo>
                  <a:pt x="1384" y="79"/>
                  <a:pt x="1382" y="85"/>
                  <a:pt x="1380" y="85"/>
                </a:cubicBezTo>
                <a:cubicBezTo>
                  <a:pt x="1380" y="91"/>
                  <a:pt x="1381" y="90"/>
                  <a:pt x="1381" y="88"/>
                </a:cubicBezTo>
                <a:cubicBezTo>
                  <a:pt x="1382" y="87"/>
                  <a:pt x="1383" y="84"/>
                  <a:pt x="1384" y="86"/>
                </a:cubicBezTo>
                <a:cubicBezTo>
                  <a:pt x="1380" y="87"/>
                  <a:pt x="1381" y="95"/>
                  <a:pt x="1380" y="100"/>
                </a:cubicBezTo>
                <a:cubicBezTo>
                  <a:pt x="1381" y="92"/>
                  <a:pt x="1385" y="95"/>
                  <a:pt x="1387" y="78"/>
                </a:cubicBezTo>
                <a:cubicBezTo>
                  <a:pt x="1386" y="81"/>
                  <a:pt x="1386" y="78"/>
                  <a:pt x="1385" y="76"/>
                </a:cubicBezTo>
                <a:close/>
                <a:moveTo>
                  <a:pt x="1406" y="72"/>
                </a:moveTo>
                <a:cubicBezTo>
                  <a:pt x="1407" y="74"/>
                  <a:pt x="1407" y="74"/>
                  <a:pt x="1407" y="74"/>
                </a:cubicBezTo>
                <a:cubicBezTo>
                  <a:pt x="1406" y="71"/>
                  <a:pt x="1406" y="71"/>
                  <a:pt x="1406" y="71"/>
                </a:cubicBezTo>
                <a:lnTo>
                  <a:pt x="1406" y="72"/>
                </a:lnTo>
                <a:close/>
                <a:moveTo>
                  <a:pt x="1416" y="149"/>
                </a:moveTo>
                <a:cubicBezTo>
                  <a:pt x="1410" y="149"/>
                  <a:pt x="1415" y="144"/>
                  <a:pt x="1418" y="144"/>
                </a:cubicBezTo>
                <a:cubicBezTo>
                  <a:pt x="1416" y="145"/>
                  <a:pt x="1417" y="147"/>
                  <a:pt x="1416" y="149"/>
                </a:cubicBezTo>
                <a:close/>
                <a:moveTo>
                  <a:pt x="1424" y="179"/>
                </a:moveTo>
                <a:cubicBezTo>
                  <a:pt x="1425" y="176"/>
                  <a:pt x="1417" y="176"/>
                  <a:pt x="1424" y="173"/>
                </a:cubicBezTo>
                <a:cubicBezTo>
                  <a:pt x="1427" y="176"/>
                  <a:pt x="1427" y="176"/>
                  <a:pt x="1427" y="176"/>
                </a:cubicBezTo>
                <a:cubicBezTo>
                  <a:pt x="1425" y="177"/>
                  <a:pt x="1428" y="178"/>
                  <a:pt x="1424" y="179"/>
                </a:cubicBezTo>
                <a:close/>
                <a:moveTo>
                  <a:pt x="1428" y="202"/>
                </a:moveTo>
                <a:cubicBezTo>
                  <a:pt x="1435" y="201"/>
                  <a:pt x="1435" y="201"/>
                  <a:pt x="1435" y="201"/>
                </a:cubicBezTo>
                <a:cubicBezTo>
                  <a:pt x="1434" y="200"/>
                  <a:pt x="1434" y="200"/>
                  <a:pt x="1434" y="200"/>
                </a:cubicBezTo>
                <a:lnTo>
                  <a:pt x="1428" y="202"/>
                </a:lnTo>
                <a:close/>
                <a:moveTo>
                  <a:pt x="1420" y="200"/>
                </a:moveTo>
                <a:cubicBezTo>
                  <a:pt x="1419" y="200"/>
                  <a:pt x="1422" y="203"/>
                  <a:pt x="1424" y="201"/>
                </a:cubicBezTo>
                <a:lnTo>
                  <a:pt x="1420" y="200"/>
                </a:lnTo>
                <a:close/>
                <a:moveTo>
                  <a:pt x="1431" y="222"/>
                </a:moveTo>
                <a:cubicBezTo>
                  <a:pt x="1425" y="223"/>
                  <a:pt x="1425" y="223"/>
                  <a:pt x="1425" y="223"/>
                </a:cubicBezTo>
                <a:cubicBezTo>
                  <a:pt x="1425" y="224"/>
                  <a:pt x="1425" y="224"/>
                  <a:pt x="1425" y="224"/>
                </a:cubicBezTo>
                <a:lnTo>
                  <a:pt x="1431" y="222"/>
                </a:lnTo>
                <a:close/>
                <a:moveTo>
                  <a:pt x="1435" y="219"/>
                </a:moveTo>
                <a:cubicBezTo>
                  <a:pt x="1434" y="219"/>
                  <a:pt x="1433" y="219"/>
                  <a:pt x="1431" y="220"/>
                </a:cubicBezTo>
                <a:cubicBezTo>
                  <a:pt x="1429" y="219"/>
                  <a:pt x="1428" y="218"/>
                  <a:pt x="1430" y="216"/>
                </a:cubicBezTo>
                <a:cubicBezTo>
                  <a:pt x="1433" y="216"/>
                  <a:pt x="1431" y="217"/>
                  <a:pt x="1432" y="218"/>
                </a:cubicBezTo>
                <a:cubicBezTo>
                  <a:pt x="1432" y="217"/>
                  <a:pt x="1434" y="215"/>
                  <a:pt x="1433" y="215"/>
                </a:cubicBezTo>
                <a:cubicBezTo>
                  <a:pt x="1428" y="218"/>
                  <a:pt x="1427" y="217"/>
                  <a:pt x="1423" y="218"/>
                </a:cubicBezTo>
                <a:cubicBezTo>
                  <a:pt x="1421" y="223"/>
                  <a:pt x="1427" y="221"/>
                  <a:pt x="1431" y="220"/>
                </a:cubicBezTo>
                <a:cubicBezTo>
                  <a:pt x="1432" y="220"/>
                  <a:pt x="1434" y="220"/>
                  <a:pt x="1435" y="219"/>
                </a:cubicBezTo>
                <a:close/>
                <a:moveTo>
                  <a:pt x="1434" y="206"/>
                </a:moveTo>
                <a:cubicBezTo>
                  <a:pt x="1433" y="207"/>
                  <a:pt x="1432" y="207"/>
                  <a:pt x="1431" y="208"/>
                </a:cubicBezTo>
                <a:cubicBezTo>
                  <a:pt x="1430" y="210"/>
                  <a:pt x="1429" y="213"/>
                  <a:pt x="1423" y="212"/>
                </a:cubicBezTo>
                <a:cubicBezTo>
                  <a:pt x="1423" y="210"/>
                  <a:pt x="1423" y="210"/>
                  <a:pt x="1423" y="210"/>
                </a:cubicBezTo>
                <a:cubicBezTo>
                  <a:pt x="1423" y="211"/>
                  <a:pt x="1424" y="211"/>
                  <a:pt x="1425" y="211"/>
                </a:cubicBezTo>
                <a:cubicBezTo>
                  <a:pt x="1427" y="208"/>
                  <a:pt x="1423" y="208"/>
                  <a:pt x="1422" y="208"/>
                </a:cubicBezTo>
                <a:cubicBezTo>
                  <a:pt x="1424" y="208"/>
                  <a:pt x="1427" y="209"/>
                  <a:pt x="1431" y="208"/>
                </a:cubicBezTo>
                <a:cubicBezTo>
                  <a:pt x="1431" y="207"/>
                  <a:pt x="1432" y="206"/>
                  <a:pt x="1432" y="206"/>
                </a:cubicBezTo>
                <a:cubicBezTo>
                  <a:pt x="1431" y="205"/>
                  <a:pt x="1431" y="205"/>
                  <a:pt x="1433" y="204"/>
                </a:cubicBezTo>
                <a:cubicBezTo>
                  <a:pt x="1434" y="204"/>
                  <a:pt x="1434" y="204"/>
                  <a:pt x="1434" y="204"/>
                </a:cubicBezTo>
                <a:cubicBezTo>
                  <a:pt x="1433" y="204"/>
                  <a:pt x="1433" y="205"/>
                  <a:pt x="1432" y="206"/>
                </a:cubicBezTo>
                <a:cubicBezTo>
                  <a:pt x="1433" y="206"/>
                  <a:pt x="1434" y="206"/>
                  <a:pt x="1434" y="206"/>
                </a:cubicBezTo>
                <a:close/>
                <a:moveTo>
                  <a:pt x="1440" y="220"/>
                </a:moveTo>
                <a:cubicBezTo>
                  <a:pt x="1441" y="220"/>
                  <a:pt x="1443" y="219"/>
                  <a:pt x="1444" y="219"/>
                </a:cubicBezTo>
                <a:cubicBezTo>
                  <a:pt x="1446" y="220"/>
                  <a:pt x="1446" y="220"/>
                  <a:pt x="1446" y="220"/>
                </a:cubicBezTo>
                <a:cubicBezTo>
                  <a:pt x="1444" y="222"/>
                  <a:pt x="1441" y="221"/>
                  <a:pt x="1440" y="220"/>
                </a:cubicBezTo>
                <a:close/>
                <a:moveTo>
                  <a:pt x="1422" y="155"/>
                </a:moveTo>
                <a:cubicBezTo>
                  <a:pt x="1422" y="155"/>
                  <a:pt x="1421" y="152"/>
                  <a:pt x="1418" y="153"/>
                </a:cubicBezTo>
                <a:cubicBezTo>
                  <a:pt x="1423" y="150"/>
                  <a:pt x="1423" y="150"/>
                  <a:pt x="1423" y="150"/>
                </a:cubicBezTo>
                <a:cubicBezTo>
                  <a:pt x="1422" y="152"/>
                  <a:pt x="1427" y="153"/>
                  <a:pt x="1428" y="152"/>
                </a:cubicBezTo>
                <a:cubicBezTo>
                  <a:pt x="1425" y="154"/>
                  <a:pt x="1428" y="154"/>
                  <a:pt x="1422" y="155"/>
                </a:cubicBezTo>
                <a:close/>
                <a:moveTo>
                  <a:pt x="1406" y="82"/>
                </a:moveTo>
                <a:cubicBezTo>
                  <a:pt x="1406" y="82"/>
                  <a:pt x="1406" y="79"/>
                  <a:pt x="1407" y="77"/>
                </a:cubicBezTo>
                <a:cubicBezTo>
                  <a:pt x="1408" y="75"/>
                  <a:pt x="1406" y="85"/>
                  <a:pt x="1411" y="76"/>
                </a:cubicBezTo>
                <a:cubicBezTo>
                  <a:pt x="1408" y="82"/>
                  <a:pt x="1407" y="83"/>
                  <a:pt x="1406" y="82"/>
                </a:cubicBezTo>
                <a:close/>
                <a:moveTo>
                  <a:pt x="1413" y="64"/>
                </a:moveTo>
                <a:cubicBezTo>
                  <a:pt x="1412" y="64"/>
                  <a:pt x="1412" y="64"/>
                  <a:pt x="1412" y="64"/>
                </a:cubicBezTo>
                <a:cubicBezTo>
                  <a:pt x="1411" y="65"/>
                  <a:pt x="1406" y="74"/>
                  <a:pt x="1408" y="67"/>
                </a:cubicBezTo>
                <a:cubicBezTo>
                  <a:pt x="1410" y="65"/>
                  <a:pt x="1408" y="69"/>
                  <a:pt x="1410" y="67"/>
                </a:cubicBezTo>
                <a:cubicBezTo>
                  <a:pt x="1412" y="61"/>
                  <a:pt x="1412" y="63"/>
                  <a:pt x="1412" y="64"/>
                </a:cubicBezTo>
                <a:cubicBezTo>
                  <a:pt x="1413" y="63"/>
                  <a:pt x="1413" y="64"/>
                  <a:pt x="1413" y="64"/>
                </a:cubicBezTo>
                <a:close/>
                <a:moveTo>
                  <a:pt x="1429" y="115"/>
                </a:moveTo>
                <a:cubicBezTo>
                  <a:pt x="1428" y="112"/>
                  <a:pt x="1428" y="112"/>
                  <a:pt x="1428" y="112"/>
                </a:cubicBezTo>
                <a:cubicBezTo>
                  <a:pt x="1427" y="112"/>
                  <a:pt x="1425" y="112"/>
                  <a:pt x="1423" y="113"/>
                </a:cubicBezTo>
                <a:cubicBezTo>
                  <a:pt x="1425" y="113"/>
                  <a:pt x="1427" y="114"/>
                  <a:pt x="1429" y="115"/>
                </a:cubicBezTo>
                <a:close/>
                <a:moveTo>
                  <a:pt x="1440" y="137"/>
                </a:moveTo>
                <a:cubicBezTo>
                  <a:pt x="1438" y="135"/>
                  <a:pt x="1438" y="135"/>
                  <a:pt x="1438" y="135"/>
                </a:cubicBezTo>
                <a:cubicBezTo>
                  <a:pt x="1437" y="136"/>
                  <a:pt x="1437" y="136"/>
                  <a:pt x="1437" y="136"/>
                </a:cubicBezTo>
                <a:cubicBezTo>
                  <a:pt x="1436" y="136"/>
                  <a:pt x="1434" y="137"/>
                  <a:pt x="1433" y="137"/>
                </a:cubicBezTo>
                <a:cubicBezTo>
                  <a:pt x="1432" y="136"/>
                  <a:pt x="1432" y="136"/>
                  <a:pt x="1432" y="136"/>
                </a:cubicBezTo>
                <a:cubicBezTo>
                  <a:pt x="1432" y="137"/>
                  <a:pt x="1432" y="137"/>
                  <a:pt x="1433" y="137"/>
                </a:cubicBezTo>
                <a:cubicBezTo>
                  <a:pt x="1433" y="138"/>
                  <a:pt x="1433" y="140"/>
                  <a:pt x="1437" y="139"/>
                </a:cubicBezTo>
                <a:cubicBezTo>
                  <a:pt x="1436" y="139"/>
                  <a:pt x="1435" y="136"/>
                  <a:pt x="1438" y="136"/>
                </a:cubicBezTo>
                <a:lnTo>
                  <a:pt x="1440" y="137"/>
                </a:lnTo>
                <a:close/>
                <a:moveTo>
                  <a:pt x="1454" y="182"/>
                </a:moveTo>
                <a:cubicBezTo>
                  <a:pt x="1453" y="181"/>
                  <a:pt x="1451" y="182"/>
                  <a:pt x="1454" y="179"/>
                </a:cubicBezTo>
                <a:cubicBezTo>
                  <a:pt x="1455" y="180"/>
                  <a:pt x="1455" y="181"/>
                  <a:pt x="1454" y="182"/>
                </a:cubicBezTo>
                <a:close/>
                <a:moveTo>
                  <a:pt x="1442" y="125"/>
                </a:moveTo>
                <a:cubicBezTo>
                  <a:pt x="1439" y="126"/>
                  <a:pt x="1439" y="123"/>
                  <a:pt x="1436" y="125"/>
                </a:cubicBezTo>
                <a:cubicBezTo>
                  <a:pt x="1435" y="126"/>
                  <a:pt x="1435" y="126"/>
                  <a:pt x="1435" y="126"/>
                </a:cubicBezTo>
                <a:cubicBezTo>
                  <a:pt x="1436" y="124"/>
                  <a:pt x="1427" y="127"/>
                  <a:pt x="1431" y="124"/>
                </a:cubicBezTo>
                <a:cubicBezTo>
                  <a:pt x="1431" y="125"/>
                  <a:pt x="1431" y="125"/>
                  <a:pt x="1431" y="125"/>
                </a:cubicBezTo>
                <a:cubicBezTo>
                  <a:pt x="1433" y="123"/>
                  <a:pt x="1438" y="126"/>
                  <a:pt x="1439" y="123"/>
                </a:cubicBezTo>
                <a:cubicBezTo>
                  <a:pt x="1440" y="121"/>
                  <a:pt x="1443" y="123"/>
                  <a:pt x="1442" y="125"/>
                </a:cubicBezTo>
                <a:close/>
                <a:moveTo>
                  <a:pt x="1463" y="184"/>
                </a:moveTo>
                <a:cubicBezTo>
                  <a:pt x="1462" y="182"/>
                  <a:pt x="1454" y="185"/>
                  <a:pt x="1457" y="181"/>
                </a:cubicBezTo>
                <a:cubicBezTo>
                  <a:pt x="1459" y="183"/>
                  <a:pt x="1466" y="180"/>
                  <a:pt x="1463" y="184"/>
                </a:cubicBezTo>
                <a:close/>
                <a:moveTo>
                  <a:pt x="1457" y="137"/>
                </a:moveTo>
                <a:cubicBezTo>
                  <a:pt x="1458" y="137"/>
                  <a:pt x="1458" y="137"/>
                  <a:pt x="1458" y="137"/>
                </a:cubicBezTo>
                <a:cubicBezTo>
                  <a:pt x="1455" y="135"/>
                  <a:pt x="1455" y="135"/>
                  <a:pt x="1455" y="135"/>
                </a:cubicBezTo>
                <a:cubicBezTo>
                  <a:pt x="1455" y="136"/>
                  <a:pt x="1455" y="136"/>
                  <a:pt x="1455" y="136"/>
                </a:cubicBezTo>
                <a:lnTo>
                  <a:pt x="1457" y="137"/>
                </a:lnTo>
                <a:close/>
                <a:moveTo>
                  <a:pt x="1418" y="196"/>
                </a:moveTo>
                <a:cubicBezTo>
                  <a:pt x="1418" y="196"/>
                  <a:pt x="1418" y="197"/>
                  <a:pt x="1419" y="197"/>
                </a:cubicBezTo>
                <a:cubicBezTo>
                  <a:pt x="1419" y="197"/>
                  <a:pt x="1419" y="196"/>
                  <a:pt x="1418" y="196"/>
                </a:cubicBezTo>
                <a:close/>
                <a:moveTo>
                  <a:pt x="1391" y="102"/>
                </a:moveTo>
                <a:cubicBezTo>
                  <a:pt x="1391" y="100"/>
                  <a:pt x="1392" y="99"/>
                  <a:pt x="1392" y="99"/>
                </a:cubicBezTo>
                <a:cubicBezTo>
                  <a:pt x="1391" y="100"/>
                  <a:pt x="1391" y="101"/>
                  <a:pt x="1391" y="102"/>
                </a:cubicBezTo>
                <a:close/>
                <a:moveTo>
                  <a:pt x="1387" y="107"/>
                </a:moveTo>
                <a:cubicBezTo>
                  <a:pt x="1387" y="107"/>
                  <a:pt x="1387" y="107"/>
                  <a:pt x="1387" y="107"/>
                </a:cubicBezTo>
                <a:cubicBezTo>
                  <a:pt x="1387" y="107"/>
                  <a:pt x="1387" y="107"/>
                  <a:pt x="1387" y="107"/>
                </a:cubicBezTo>
                <a:close/>
                <a:moveTo>
                  <a:pt x="1235" y="152"/>
                </a:moveTo>
                <a:cubicBezTo>
                  <a:pt x="1235" y="157"/>
                  <a:pt x="1236" y="152"/>
                  <a:pt x="1237" y="152"/>
                </a:cubicBezTo>
                <a:cubicBezTo>
                  <a:pt x="1236" y="152"/>
                  <a:pt x="1235" y="149"/>
                  <a:pt x="1235" y="152"/>
                </a:cubicBezTo>
                <a:close/>
                <a:moveTo>
                  <a:pt x="1240" y="141"/>
                </a:moveTo>
                <a:cubicBezTo>
                  <a:pt x="1240" y="143"/>
                  <a:pt x="1240" y="144"/>
                  <a:pt x="1239" y="145"/>
                </a:cubicBezTo>
                <a:cubicBezTo>
                  <a:pt x="1239" y="145"/>
                  <a:pt x="1240" y="144"/>
                  <a:pt x="1240" y="141"/>
                </a:cubicBezTo>
                <a:close/>
                <a:moveTo>
                  <a:pt x="1235" y="145"/>
                </a:moveTo>
                <a:cubicBezTo>
                  <a:pt x="1237" y="146"/>
                  <a:pt x="1238" y="146"/>
                  <a:pt x="1239" y="145"/>
                </a:cubicBezTo>
                <a:cubicBezTo>
                  <a:pt x="1238" y="145"/>
                  <a:pt x="1236" y="143"/>
                  <a:pt x="1235" y="145"/>
                </a:cubicBezTo>
                <a:close/>
                <a:moveTo>
                  <a:pt x="1261" y="137"/>
                </a:moveTo>
                <a:cubicBezTo>
                  <a:pt x="1261" y="140"/>
                  <a:pt x="1258" y="139"/>
                  <a:pt x="1258" y="139"/>
                </a:cubicBezTo>
                <a:cubicBezTo>
                  <a:pt x="1264" y="140"/>
                  <a:pt x="1259" y="145"/>
                  <a:pt x="1259" y="148"/>
                </a:cubicBezTo>
                <a:cubicBezTo>
                  <a:pt x="1262" y="146"/>
                  <a:pt x="1261" y="142"/>
                  <a:pt x="1261" y="137"/>
                </a:cubicBezTo>
                <a:close/>
                <a:moveTo>
                  <a:pt x="1267" y="133"/>
                </a:moveTo>
                <a:cubicBezTo>
                  <a:pt x="1266" y="133"/>
                  <a:pt x="1266" y="133"/>
                  <a:pt x="1265" y="133"/>
                </a:cubicBezTo>
                <a:cubicBezTo>
                  <a:pt x="1266" y="134"/>
                  <a:pt x="1267" y="134"/>
                  <a:pt x="1267" y="133"/>
                </a:cubicBezTo>
                <a:close/>
                <a:moveTo>
                  <a:pt x="1270" y="135"/>
                </a:moveTo>
                <a:cubicBezTo>
                  <a:pt x="1271" y="134"/>
                  <a:pt x="1271" y="131"/>
                  <a:pt x="1271" y="128"/>
                </a:cubicBezTo>
                <a:cubicBezTo>
                  <a:pt x="1268" y="126"/>
                  <a:pt x="1268" y="132"/>
                  <a:pt x="1267" y="133"/>
                </a:cubicBezTo>
                <a:cubicBezTo>
                  <a:pt x="1268" y="133"/>
                  <a:pt x="1269" y="132"/>
                  <a:pt x="1270" y="135"/>
                </a:cubicBezTo>
                <a:close/>
                <a:moveTo>
                  <a:pt x="1323" y="135"/>
                </a:moveTo>
                <a:cubicBezTo>
                  <a:pt x="1322" y="135"/>
                  <a:pt x="1322" y="135"/>
                  <a:pt x="1322" y="137"/>
                </a:cubicBezTo>
                <a:cubicBezTo>
                  <a:pt x="1325" y="136"/>
                  <a:pt x="1325" y="136"/>
                  <a:pt x="1325" y="136"/>
                </a:cubicBezTo>
                <a:cubicBezTo>
                  <a:pt x="1325" y="135"/>
                  <a:pt x="1323" y="135"/>
                  <a:pt x="1323" y="135"/>
                </a:cubicBezTo>
                <a:close/>
                <a:moveTo>
                  <a:pt x="1328" y="122"/>
                </a:moveTo>
                <a:cubicBezTo>
                  <a:pt x="1330" y="121"/>
                  <a:pt x="1331" y="126"/>
                  <a:pt x="1332" y="125"/>
                </a:cubicBezTo>
                <a:cubicBezTo>
                  <a:pt x="1329" y="118"/>
                  <a:pt x="1329" y="118"/>
                  <a:pt x="1329" y="118"/>
                </a:cubicBezTo>
                <a:lnTo>
                  <a:pt x="1328" y="122"/>
                </a:lnTo>
                <a:close/>
                <a:moveTo>
                  <a:pt x="1314" y="91"/>
                </a:moveTo>
                <a:cubicBezTo>
                  <a:pt x="1314" y="92"/>
                  <a:pt x="1314" y="92"/>
                  <a:pt x="1314" y="92"/>
                </a:cubicBezTo>
                <a:cubicBezTo>
                  <a:pt x="1314" y="92"/>
                  <a:pt x="1314" y="92"/>
                  <a:pt x="1314" y="91"/>
                </a:cubicBezTo>
                <a:close/>
                <a:moveTo>
                  <a:pt x="1340" y="124"/>
                </a:moveTo>
                <a:cubicBezTo>
                  <a:pt x="1342" y="132"/>
                  <a:pt x="1342" y="132"/>
                  <a:pt x="1342" y="132"/>
                </a:cubicBezTo>
                <a:cubicBezTo>
                  <a:pt x="1343" y="129"/>
                  <a:pt x="1341" y="124"/>
                  <a:pt x="1340" y="124"/>
                </a:cubicBezTo>
                <a:close/>
                <a:moveTo>
                  <a:pt x="1350" y="126"/>
                </a:moveTo>
                <a:cubicBezTo>
                  <a:pt x="1350" y="128"/>
                  <a:pt x="1350" y="128"/>
                  <a:pt x="1350" y="128"/>
                </a:cubicBezTo>
                <a:cubicBezTo>
                  <a:pt x="1352" y="125"/>
                  <a:pt x="1352" y="125"/>
                  <a:pt x="1352" y="125"/>
                </a:cubicBezTo>
                <a:lnTo>
                  <a:pt x="1350" y="126"/>
                </a:lnTo>
                <a:close/>
                <a:moveTo>
                  <a:pt x="1358" y="118"/>
                </a:moveTo>
                <a:cubicBezTo>
                  <a:pt x="1359" y="119"/>
                  <a:pt x="1359" y="119"/>
                  <a:pt x="1359" y="119"/>
                </a:cubicBezTo>
                <a:cubicBezTo>
                  <a:pt x="1360" y="117"/>
                  <a:pt x="1360" y="117"/>
                  <a:pt x="1360" y="117"/>
                </a:cubicBezTo>
                <a:lnTo>
                  <a:pt x="1358" y="118"/>
                </a:lnTo>
                <a:close/>
                <a:moveTo>
                  <a:pt x="1402" y="118"/>
                </a:moveTo>
                <a:cubicBezTo>
                  <a:pt x="1408" y="114"/>
                  <a:pt x="1405" y="112"/>
                  <a:pt x="1406" y="110"/>
                </a:cubicBezTo>
                <a:cubicBezTo>
                  <a:pt x="1402" y="114"/>
                  <a:pt x="1403" y="114"/>
                  <a:pt x="1404" y="114"/>
                </a:cubicBezTo>
                <a:cubicBezTo>
                  <a:pt x="1405" y="114"/>
                  <a:pt x="1405" y="115"/>
                  <a:pt x="1402" y="118"/>
                </a:cubicBezTo>
                <a:close/>
                <a:moveTo>
                  <a:pt x="1420" y="191"/>
                </a:moveTo>
                <a:cubicBezTo>
                  <a:pt x="1417" y="187"/>
                  <a:pt x="1417" y="187"/>
                  <a:pt x="1417" y="187"/>
                </a:cubicBezTo>
                <a:cubicBezTo>
                  <a:pt x="1416" y="191"/>
                  <a:pt x="1417" y="188"/>
                  <a:pt x="1420" y="191"/>
                </a:cubicBezTo>
                <a:close/>
              </a:path>
            </a:pathLst>
          </a:custGeom>
          <a:gradFill>
            <a:gsLst>
              <a:gs pos="0">
                <a:srgbClr val="D61900"/>
              </a:gs>
              <a:gs pos="100000">
                <a:srgbClr val="680000">
                  <a:lumMod val="88000"/>
                  <a:lumOff val="1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762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705600" y="1676400"/>
            <a:ext cx="1905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Text Title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Here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</a:rPr>
              <a:t>This is a sample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</a:rPr>
              <a:t> text, insert your own text here.</a:t>
            </a:r>
            <a:endParaRPr lang="en-US" sz="1600" b="0" kern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</a:t>
            </a:r>
            <a:r>
              <a:rPr lang="en-US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</a:t>
            </a:r>
            <a:r>
              <a:rPr lang="en-US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</a:t>
            </a:r>
            <a:r>
              <a:rPr lang="en-US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</p:txBody>
      </p:sp>
      <p:sp>
        <p:nvSpPr>
          <p:cNvPr id="1029" name="Title 1028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4000" smtClean="0"/>
              <a:t>Curva de Pérdidas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8023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 noEditPoints="1"/>
          </p:cNvSpPr>
          <p:nvPr/>
        </p:nvSpPr>
        <p:spPr bwMode="auto">
          <a:xfrm>
            <a:off x="695561" y="1439632"/>
            <a:ext cx="5629039" cy="4768931"/>
          </a:xfrm>
          <a:custGeom>
            <a:avLst/>
            <a:gdLst>
              <a:gd name="T0" fmla="*/ 1628 w 1709"/>
              <a:gd name="T1" fmla="*/ 1431 h 1448"/>
              <a:gd name="T2" fmla="*/ 309 w 1709"/>
              <a:gd name="T3" fmla="*/ 1422 h 1448"/>
              <a:gd name="T4" fmla="*/ 34 w 1709"/>
              <a:gd name="T5" fmla="*/ 1420 h 1448"/>
              <a:gd name="T6" fmla="*/ 16 w 1709"/>
              <a:gd name="T7" fmla="*/ 1321 h 1448"/>
              <a:gd name="T8" fmla="*/ 1050 w 1709"/>
              <a:gd name="T9" fmla="*/ 1424 h 1448"/>
              <a:gd name="T10" fmla="*/ 38 w 1709"/>
              <a:gd name="T11" fmla="*/ 332 h 1448"/>
              <a:gd name="T12" fmla="*/ 10 w 1709"/>
              <a:gd name="T13" fmla="*/ 1028 h 1448"/>
              <a:gd name="T14" fmla="*/ 19 w 1709"/>
              <a:gd name="T15" fmla="*/ 1315 h 1448"/>
              <a:gd name="T16" fmla="*/ 44 w 1709"/>
              <a:gd name="T17" fmla="*/ 1431 h 1448"/>
              <a:gd name="T18" fmla="*/ 49 w 1709"/>
              <a:gd name="T19" fmla="*/ 1437 h 1448"/>
              <a:gd name="T20" fmla="*/ 72 w 1709"/>
              <a:gd name="T21" fmla="*/ 1442 h 1448"/>
              <a:gd name="T22" fmla="*/ 352 w 1709"/>
              <a:gd name="T23" fmla="*/ 1441 h 1448"/>
              <a:gd name="T24" fmla="*/ 677 w 1709"/>
              <a:gd name="T25" fmla="*/ 1441 h 1448"/>
              <a:gd name="T26" fmla="*/ 939 w 1709"/>
              <a:gd name="T27" fmla="*/ 1444 h 1448"/>
              <a:gd name="T28" fmla="*/ 1428 w 1709"/>
              <a:gd name="T29" fmla="*/ 1434 h 1448"/>
              <a:gd name="T30" fmla="*/ 1531 w 1709"/>
              <a:gd name="T31" fmla="*/ 1427 h 1448"/>
              <a:gd name="T32" fmla="*/ 1228 w 1709"/>
              <a:gd name="T33" fmla="*/ 1429 h 1448"/>
              <a:gd name="T34" fmla="*/ 998 w 1709"/>
              <a:gd name="T35" fmla="*/ 1429 h 1448"/>
              <a:gd name="T36" fmla="*/ 892 w 1709"/>
              <a:gd name="T37" fmla="*/ 1419 h 1448"/>
              <a:gd name="T38" fmla="*/ 608 w 1709"/>
              <a:gd name="T39" fmla="*/ 1418 h 1448"/>
              <a:gd name="T40" fmla="*/ 442 w 1709"/>
              <a:gd name="T41" fmla="*/ 1420 h 1448"/>
              <a:gd name="T42" fmla="*/ 273 w 1709"/>
              <a:gd name="T43" fmla="*/ 1417 h 1448"/>
              <a:gd name="T44" fmla="*/ 75 w 1709"/>
              <a:gd name="T45" fmla="*/ 1423 h 1448"/>
              <a:gd name="T46" fmla="*/ 70 w 1709"/>
              <a:gd name="T47" fmla="*/ 1407 h 1448"/>
              <a:gd name="T48" fmla="*/ 46 w 1709"/>
              <a:gd name="T49" fmla="*/ 1378 h 1448"/>
              <a:gd name="T50" fmla="*/ 48 w 1709"/>
              <a:gd name="T51" fmla="*/ 1259 h 1448"/>
              <a:gd name="T52" fmla="*/ 35 w 1709"/>
              <a:gd name="T53" fmla="*/ 941 h 1448"/>
              <a:gd name="T54" fmla="*/ 30 w 1709"/>
              <a:gd name="T55" fmla="*/ 712 h 1448"/>
              <a:gd name="T56" fmla="*/ 31 w 1709"/>
              <a:gd name="T57" fmla="*/ 385 h 1448"/>
              <a:gd name="T58" fmla="*/ 41 w 1709"/>
              <a:gd name="T59" fmla="*/ 188 h 1448"/>
              <a:gd name="T60" fmla="*/ 48 w 1709"/>
              <a:gd name="T61" fmla="*/ 5 h 1448"/>
              <a:gd name="T62" fmla="*/ 27 w 1709"/>
              <a:gd name="T63" fmla="*/ 58 h 1448"/>
              <a:gd name="T64" fmla="*/ 9 w 1709"/>
              <a:gd name="T65" fmla="*/ 357 h 1448"/>
              <a:gd name="T66" fmla="*/ 6 w 1709"/>
              <a:gd name="T67" fmla="*/ 564 h 1448"/>
              <a:gd name="T68" fmla="*/ 1089 w 1709"/>
              <a:gd name="T69" fmla="*/ 1439 h 1448"/>
              <a:gd name="T70" fmla="*/ 35 w 1709"/>
              <a:gd name="T71" fmla="*/ 1136 h 1448"/>
              <a:gd name="T72" fmla="*/ 21 w 1709"/>
              <a:gd name="T73" fmla="*/ 1251 h 1448"/>
              <a:gd name="T74" fmla="*/ 20 w 1709"/>
              <a:gd name="T75" fmla="*/ 1081 h 1448"/>
              <a:gd name="T76" fmla="*/ 545 w 1709"/>
              <a:gd name="T77" fmla="*/ 1434 h 1448"/>
              <a:gd name="T78" fmla="*/ 721 w 1709"/>
              <a:gd name="T79" fmla="*/ 1441 h 1448"/>
              <a:gd name="T80" fmla="*/ 669 w 1709"/>
              <a:gd name="T81" fmla="*/ 1438 h 1448"/>
              <a:gd name="T82" fmla="*/ 925 w 1709"/>
              <a:gd name="T83" fmla="*/ 1430 h 1448"/>
              <a:gd name="T84" fmla="*/ 658 w 1709"/>
              <a:gd name="T85" fmla="*/ 1430 h 1448"/>
              <a:gd name="T86" fmla="*/ 578 w 1709"/>
              <a:gd name="T87" fmla="*/ 1427 h 1448"/>
              <a:gd name="T88" fmla="*/ 234 w 1709"/>
              <a:gd name="T89" fmla="*/ 1425 h 1448"/>
              <a:gd name="T90" fmla="*/ 30 w 1709"/>
              <a:gd name="T91" fmla="*/ 729 h 1448"/>
              <a:gd name="T92" fmla="*/ 33 w 1709"/>
              <a:gd name="T93" fmla="*/ 336 h 1448"/>
              <a:gd name="T94" fmla="*/ 32 w 1709"/>
              <a:gd name="T95" fmla="*/ 223 h 1448"/>
              <a:gd name="T96" fmla="*/ 31 w 1709"/>
              <a:gd name="T97" fmla="*/ 275 h 1448"/>
              <a:gd name="T98" fmla="*/ 27 w 1709"/>
              <a:gd name="T99" fmla="*/ 668 h 1448"/>
              <a:gd name="T100" fmla="*/ 41 w 1709"/>
              <a:gd name="T101" fmla="*/ 1376 h 1448"/>
              <a:gd name="T102" fmla="*/ 17 w 1709"/>
              <a:gd name="T103" fmla="*/ 792 h 1448"/>
              <a:gd name="T104" fmla="*/ 13 w 1709"/>
              <a:gd name="T105" fmla="*/ 873 h 1448"/>
              <a:gd name="T106" fmla="*/ 6 w 1709"/>
              <a:gd name="T107" fmla="*/ 743 h 1448"/>
              <a:gd name="T108" fmla="*/ 58 w 1709"/>
              <a:gd name="T109" fmla="*/ 1398 h 1448"/>
              <a:gd name="T110" fmla="*/ 1495 w 1709"/>
              <a:gd name="T111" fmla="*/ 1425 h 1448"/>
              <a:gd name="T112" fmla="*/ 1290 w 1709"/>
              <a:gd name="T113" fmla="*/ 1427 h 1448"/>
              <a:gd name="T114" fmla="*/ 776 w 1709"/>
              <a:gd name="T115" fmla="*/ 1421 h 1448"/>
              <a:gd name="T116" fmla="*/ 642 w 1709"/>
              <a:gd name="T117" fmla="*/ 1416 h 1448"/>
              <a:gd name="T118" fmla="*/ 37 w 1709"/>
              <a:gd name="T119" fmla="*/ 1053 h 1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709" h="1448">
                <a:moveTo>
                  <a:pt x="1638" y="1424"/>
                </a:moveTo>
                <a:cubicBezTo>
                  <a:pt x="1636" y="1424"/>
                  <a:pt x="1633" y="1424"/>
                  <a:pt x="1632" y="1424"/>
                </a:cubicBezTo>
                <a:cubicBezTo>
                  <a:pt x="1629" y="1424"/>
                  <a:pt x="1632" y="1424"/>
                  <a:pt x="1638" y="1424"/>
                </a:cubicBezTo>
                <a:close/>
                <a:moveTo>
                  <a:pt x="1709" y="1422"/>
                </a:moveTo>
                <a:cubicBezTo>
                  <a:pt x="1709" y="1422"/>
                  <a:pt x="1709" y="1422"/>
                  <a:pt x="1709" y="1422"/>
                </a:cubicBezTo>
                <a:cubicBezTo>
                  <a:pt x="1689" y="1422"/>
                  <a:pt x="1658" y="1422"/>
                  <a:pt x="1638" y="1424"/>
                </a:cubicBezTo>
                <a:cubicBezTo>
                  <a:pt x="1655" y="1424"/>
                  <a:pt x="1703" y="1426"/>
                  <a:pt x="1709" y="1422"/>
                </a:cubicBezTo>
                <a:close/>
                <a:moveTo>
                  <a:pt x="1628" y="1431"/>
                </a:moveTo>
                <a:cubicBezTo>
                  <a:pt x="1653" y="1430"/>
                  <a:pt x="1653" y="1430"/>
                  <a:pt x="1653" y="1430"/>
                </a:cubicBezTo>
                <a:cubicBezTo>
                  <a:pt x="1639" y="1429"/>
                  <a:pt x="1641" y="1431"/>
                  <a:pt x="1628" y="1431"/>
                </a:cubicBezTo>
                <a:close/>
                <a:moveTo>
                  <a:pt x="1637" y="1427"/>
                </a:moveTo>
                <a:cubicBezTo>
                  <a:pt x="1636" y="1426"/>
                  <a:pt x="1636" y="1426"/>
                  <a:pt x="1636" y="1426"/>
                </a:cubicBezTo>
                <a:cubicBezTo>
                  <a:pt x="1623" y="1427"/>
                  <a:pt x="1623" y="1427"/>
                  <a:pt x="1623" y="1427"/>
                </a:cubicBezTo>
                <a:lnTo>
                  <a:pt x="1637" y="1427"/>
                </a:lnTo>
                <a:close/>
                <a:moveTo>
                  <a:pt x="367" y="1416"/>
                </a:moveTo>
                <a:cubicBezTo>
                  <a:pt x="369" y="1415"/>
                  <a:pt x="371" y="1415"/>
                  <a:pt x="370" y="1414"/>
                </a:cubicBezTo>
                <a:lnTo>
                  <a:pt x="367" y="1416"/>
                </a:lnTo>
                <a:close/>
                <a:moveTo>
                  <a:pt x="309" y="1422"/>
                </a:moveTo>
                <a:cubicBezTo>
                  <a:pt x="304" y="1423"/>
                  <a:pt x="300" y="1423"/>
                  <a:pt x="297" y="1423"/>
                </a:cubicBezTo>
                <a:cubicBezTo>
                  <a:pt x="301" y="1423"/>
                  <a:pt x="304" y="1423"/>
                  <a:pt x="309" y="1422"/>
                </a:cubicBezTo>
                <a:close/>
                <a:moveTo>
                  <a:pt x="419" y="1417"/>
                </a:moveTo>
                <a:cubicBezTo>
                  <a:pt x="409" y="1417"/>
                  <a:pt x="409" y="1417"/>
                  <a:pt x="409" y="1417"/>
                </a:cubicBezTo>
                <a:cubicBezTo>
                  <a:pt x="412" y="1417"/>
                  <a:pt x="415" y="1417"/>
                  <a:pt x="419" y="1417"/>
                </a:cubicBezTo>
                <a:close/>
                <a:moveTo>
                  <a:pt x="1058" y="1423"/>
                </a:moveTo>
                <a:cubicBezTo>
                  <a:pt x="1083" y="1420"/>
                  <a:pt x="1083" y="1420"/>
                  <a:pt x="1083" y="1420"/>
                </a:cubicBezTo>
                <a:cubicBezTo>
                  <a:pt x="1065" y="1419"/>
                  <a:pt x="1063" y="1421"/>
                  <a:pt x="1058" y="1423"/>
                </a:cubicBezTo>
                <a:close/>
                <a:moveTo>
                  <a:pt x="34" y="1420"/>
                </a:moveTo>
                <a:cubicBezTo>
                  <a:pt x="33" y="1419"/>
                  <a:pt x="33" y="1417"/>
                  <a:pt x="33" y="1416"/>
                </a:cubicBezTo>
                <a:cubicBezTo>
                  <a:pt x="32" y="1414"/>
                  <a:pt x="32" y="1412"/>
                  <a:pt x="31" y="1413"/>
                </a:cubicBezTo>
                <a:cubicBezTo>
                  <a:pt x="31" y="1413"/>
                  <a:pt x="32" y="1415"/>
                  <a:pt x="34" y="1420"/>
                </a:cubicBezTo>
                <a:close/>
                <a:moveTo>
                  <a:pt x="295" y="1443"/>
                </a:moveTo>
                <a:cubicBezTo>
                  <a:pt x="295" y="1443"/>
                  <a:pt x="295" y="1442"/>
                  <a:pt x="293" y="1442"/>
                </a:cubicBezTo>
                <a:cubicBezTo>
                  <a:pt x="290" y="1442"/>
                  <a:pt x="290" y="1442"/>
                  <a:pt x="290" y="1442"/>
                </a:cubicBezTo>
                <a:lnTo>
                  <a:pt x="295" y="1443"/>
                </a:lnTo>
                <a:close/>
                <a:moveTo>
                  <a:pt x="459" y="1420"/>
                </a:moveTo>
                <a:cubicBezTo>
                  <a:pt x="459" y="1420"/>
                  <a:pt x="460" y="1420"/>
                  <a:pt x="460" y="1420"/>
                </a:cubicBezTo>
                <a:cubicBezTo>
                  <a:pt x="468" y="1419"/>
                  <a:pt x="468" y="1419"/>
                  <a:pt x="468" y="1419"/>
                </a:cubicBezTo>
                <a:cubicBezTo>
                  <a:pt x="464" y="1419"/>
                  <a:pt x="461" y="1419"/>
                  <a:pt x="459" y="1420"/>
                </a:cubicBezTo>
                <a:close/>
                <a:moveTo>
                  <a:pt x="19" y="1331"/>
                </a:moveTo>
                <a:cubicBezTo>
                  <a:pt x="18" y="1327"/>
                  <a:pt x="17" y="1324"/>
                  <a:pt x="16" y="1321"/>
                </a:cubicBezTo>
                <a:cubicBezTo>
                  <a:pt x="17" y="1329"/>
                  <a:pt x="18" y="1332"/>
                  <a:pt x="19" y="1331"/>
                </a:cubicBezTo>
                <a:close/>
                <a:moveTo>
                  <a:pt x="296" y="1423"/>
                </a:moveTo>
                <a:cubicBezTo>
                  <a:pt x="296" y="1423"/>
                  <a:pt x="296" y="1423"/>
                  <a:pt x="296" y="1423"/>
                </a:cubicBezTo>
                <a:cubicBezTo>
                  <a:pt x="297" y="1423"/>
                  <a:pt x="297" y="1423"/>
                  <a:pt x="297" y="1423"/>
                </a:cubicBezTo>
                <a:lnTo>
                  <a:pt x="296" y="1423"/>
                </a:lnTo>
                <a:close/>
                <a:moveTo>
                  <a:pt x="378" y="1443"/>
                </a:moveTo>
                <a:cubicBezTo>
                  <a:pt x="365" y="1444"/>
                  <a:pt x="365" y="1444"/>
                  <a:pt x="365" y="1444"/>
                </a:cubicBezTo>
                <a:cubicBezTo>
                  <a:pt x="370" y="1444"/>
                  <a:pt x="375" y="1444"/>
                  <a:pt x="378" y="1443"/>
                </a:cubicBezTo>
                <a:close/>
                <a:moveTo>
                  <a:pt x="1058" y="1423"/>
                </a:moveTo>
                <a:cubicBezTo>
                  <a:pt x="1050" y="1424"/>
                  <a:pt x="1050" y="1424"/>
                  <a:pt x="1050" y="1424"/>
                </a:cubicBezTo>
                <a:cubicBezTo>
                  <a:pt x="1053" y="1424"/>
                  <a:pt x="1056" y="1423"/>
                  <a:pt x="1058" y="1423"/>
                </a:cubicBezTo>
                <a:close/>
                <a:moveTo>
                  <a:pt x="1565" y="1422"/>
                </a:moveTo>
                <a:cubicBezTo>
                  <a:pt x="1557" y="1422"/>
                  <a:pt x="1555" y="1423"/>
                  <a:pt x="1554" y="1424"/>
                </a:cubicBezTo>
                <a:cubicBezTo>
                  <a:pt x="1558" y="1424"/>
                  <a:pt x="1562" y="1423"/>
                  <a:pt x="1565" y="1422"/>
                </a:cubicBezTo>
                <a:close/>
                <a:moveTo>
                  <a:pt x="37" y="24"/>
                </a:moveTo>
                <a:cubicBezTo>
                  <a:pt x="37" y="21"/>
                  <a:pt x="37" y="21"/>
                  <a:pt x="37" y="21"/>
                </a:cubicBezTo>
                <a:cubicBezTo>
                  <a:pt x="36" y="23"/>
                  <a:pt x="36" y="24"/>
                  <a:pt x="37" y="24"/>
                </a:cubicBezTo>
                <a:close/>
                <a:moveTo>
                  <a:pt x="38" y="332"/>
                </a:moveTo>
                <a:cubicBezTo>
                  <a:pt x="38" y="334"/>
                  <a:pt x="38" y="335"/>
                  <a:pt x="39" y="336"/>
                </a:cubicBezTo>
                <a:cubicBezTo>
                  <a:pt x="39" y="334"/>
                  <a:pt x="39" y="332"/>
                  <a:pt x="38" y="332"/>
                </a:cubicBezTo>
                <a:close/>
                <a:moveTo>
                  <a:pt x="2" y="601"/>
                </a:moveTo>
                <a:cubicBezTo>
                  <a:pt x="6" y="654"/>
                  <a:pt x="6" y="654"/>
                  <a:pt x="6" y="654"/>
                </a:cubicBezTo>
                <a:cubicBezTo>
                  <a:pt x="4" y="655"/>
                  <a:pt x="4" y="679"/>
                  <a:pt x="2" y="662"/>
                </a:cubicBezTo>
                <a:cubicBezTo>
                  <a:pt x="5" y="683"/>
                  <a:pt x="5" y="683"/>
                  <a:pt x="5" y="683"/>
                </a:cubicBezTo>
                <a:cubicBezTo>
                  <a:pt x="3" y="681"/>
                  <a:pt x="3" y="681"/>
                  <a:pt x="3" y="681"/>
                </a:cubicBezTo>
                <a:cubicBezTo>
                  <a:pt x="0" y="764"/>
                  <a:pt x="14" y="835"/>
                  <a:pt x="6" y="918"/>
                </a:cubicBezTo>
                <a:cubicBezTo>
                  <a:pt x="6" y="916"/>
                  <a:pt x="6" y="916"/>
                  <a:pt x="6" y="916"/>
                </a:cubicBezTo>
                <a:cubicBezTo>
                  <a:pt x="10" y="965"/>
                  <a:pt x="10" y="965"/>
                  <a:pt x="10" y="965"/>
                </a:cubicBezTo>
                <a:cubicBezTo>
                  <a:pt x="10" y="974"/>
                  <a:pt x="7" y="976"/>
                  <a:pt x="6" y="991"/>
                </a:cubicBezTo>
                <a:cubicBezTo>
                  <a:pt x="9" y="984"/>
                  <a:pt x="7" y="1018"/>
                  <a:pt x="10" y="1028"/>
                </a:cubicBezTo>
                <a:cubicBezTo>
                  <a:pt x="9" y="1039"/>
                  <a:pt x="8" y="1027"/>
                  <a:pt x="6" y="1024"/>
                </a:cubicBezTo>
                <a:cubicBezTo>
                  <a:pt x="4" y="1071"/>
                  <a:pt x="10" y="1108"/>
                  <a:pt x="9" y="1159"/>
                </a:cubicBezTo>
                <a:cubicBezTo>
                  <a:pt x="12" y="1108"/>
                  <a:pt x="11" y="1108"/>
                  <a:pt x="12" y="1073"/>
                </a:cubicBezTo>
                <a:cubicBezTo>
                  <a:pt x="15" y="1114"/>
                  <a:pt x="12" y="1121"/>
                  <a:pt x="14" y="1165"/>
                </a:cubicBezTo>
                <a:cubicBezTo>
                  <a:pt x="12" y="1144"/>
                  <a:pt x="12" y="1144"/>
                  <a:pt x="12" y="1144"/>
                </a:cubicBezTo>
                <a:cubicBezTo>
                  <a:pt x="7" y="1167"/>
                  <a:pt x="17" y="1212"/>
                  <a:pt x="11" y="1219"/>
                </a:cubicBezTo>
                <a:cubicBezTo>
                  <a:pt x="13" y="1245"/>
                  <a:pt x="19" y="1267"/>
                  <a:pt x="20" y="1299"/>
                </a:cubicBezTo>
                <a:cubicBezTo>
                  <a:pt x="15" y="1286"/>
                  <a:pt x="15" y="1286"/>
                  <a:pt x="15" y="1286"/>
                </a:cubicBezTo>
                <a:cubicBezTo>
                  <a:pt x="16" y="1315"/>
                  <a:pt x="16" y="1315"/>
                  <a:pt x="16" y="1315"/>
                </a:cubicBezTo>
                <a:cubicBezTo>
                  <a:pt x="19" y="1315"/>
                  <a:pt x="19" y="1315"/>
                  <a:pt x="19" y="1315"/>
                </a:cubicBezTo>
                <a:cubicBezTo>
                  <a:pt x="20" y="1325"/>
                  <a:pt x="20" y="1330"/>
                  <a:pt x="19" y="1331"/>
                </a:cubicBezTo>
                <a:cubicBezTo>
                  <a:pt x="22" y="1341"/>
                  <a:pt x="23" y="1353"/>
                  <a:pt x="25" y="1366"/>
                </a:cubicBezTo>
                <a:cubicBezTo>
                  <a:pt x="25" y="1373"/>
                  <a:pt x="26" y="1379"/>
                  <a:pt x="27" y="1386"/>
                </a:cubicBezTo>
                <a:cubicBezTo>
                  <a:pt x="28" y="1390"/>
                  <a:pt x="29" y="1393"/>
                  <a:pt x="30" y="1397"/>
                </a:cubicBezTo>
                <a:cubicBezTo>
                  <a:pt x="30" y="1399"/>
                  <a:pt x="30" y="1400"/>
                  <a:pt x="31" y="1402"/>
                </a:cubicBezTo>
                <a:cubicBezTo>
                  <a:pt x="32" y="1405"/>
                  <a:pt x="32" y="1408"/>
                  <a:pt x="33" y="1410"/>
                </a:cubicBezTo>
                <a:cubicBezTo>
                  <a:pt x="33" y="1412"/>
                  <a:pt x="33" y="1414"/>
                  <a:pt x="33" y="1416"/>
                </a:cubicBezTo>
                <a:cubicBezTo>
                  <a:pt x="35" y="1419"/>
                  <a:pt x="37" y="1422"/>
                  <a:pt x="38" y="1423"/>
                </a:cubicBezTo>
                <a:cubicBezTo>
                  <a:pt x="38" y="1424"/>
                  <a:pt x="39" y="1425"/>
                  <a:pt x="40" y="1427"/>
                </a:cubicBezTo>
                <a:cubicBezTo>
                  <a:pt x="41" y="1428"/>
                  <a:pt x="43" y="1430"/>
                  <a:pt x="44" y="1431"/>
                </a:cubicBezTo>
                <a:cubicBezTo>
                  <a:pt x="48" y="1433"/>
                  <a:pt x="53" y="1435"/>
                  <a:pt x="59" y="1436"/>
                </a:cubicBezTo>
                <a:cubicBezTo>
                  <a:pt x="66" y="1437"/>
                  <a:pt x="66" y="1437"/>
                  <a:pt x="66" y="1437"/>
                </a:cubicBezTo>
                <a:cubicBezTo>
                  <a:pt x="67" y="1437"/>
                  <a:pt x="69" y="1438"/>
                  <a:pt x="70" y="1438"/>
                </a:cubicBezTo>
                <a:cubicBezTo>
                  <a:pt x="72" y="1439"/>
                  <a:pt x="74" y="1439"/>
                  <a:pt x="74" y="1440"/>
                </a:cubicBezTo>
                <a:cubicBezTo>
                  <a:pt x="72" y="1440"/>
                  <a:pt x="69" y="1440"/>
                  <a:pt x="65" y="1439"/>
                </a:cubicBezTo>
                <a:cubicBezTo>
                  <a:pt x="65" y="1439"/>
                  <a:pt x="65" y="1439"/>
                  <a:pt x="65" y="1439"/>
                </a:cubicBezTo>
                <a:cubicBezTo>
                  <a:pt x="64" y="1439"/>
                  <a:pt x="64" y="1439"/>
                  <a:pt x="64" y="1439"/>
                </a:cubicBezTo>
                <a:cubicBezTo>
                  <a:pt x="61" y="1439"/>
                  <a:pt x="61" y="1439"/>
                  <a:pt x="61" y="1439"/>
                </a:cubicBezTo>
                <a:cubicBezTo>
                  <a:pt x="57" y="1439"/>
                  <a:pt x="57" y="1439"/>
                  <a:pt x="57" y="1439"/>
                </a:cubicBezTo>
                <a:cubicBezTo>
                  <a:pt x="54" y="1438"/>
                  <a:pt x="51" y="1438"/>
                  <a:pt x="49" y="1437"/>
                </a:cubicBezTo>
                <a:cubicBezTo>
                  <a:pt x="38" y="1434"/>
                  <a:pt x="34" y="1427"/>
                  <a:pt x="35" y="1428"/>
                </a:cubicBezTo>
                <a:cubicBezTo>
                  <a:pt x="32" y="1424"/>
                  <a:pt x="31" y="1422"/>
                  <a:pt x="30" y="1421"/>
                </a:cubicBezTo>
                <a:cubicBezTo>
                  <a:pt x="29" y="1419"/>
                  <a:pt x="29" y="1420"/>
                  <a:pt x="30" y="1421"/>
                </a:cubicBezTo>
                <a:cubicBezTo>
                  <a:pt x="30" y="1423"/>
                  <a:pt x="31" y="1426"/>
                  <a:pt x="33" y="1428"/>
                </a:cubicBezTo>
                <a:cubicBezTo>
                  <a:pt x="34" y="1430"/>
                  <a:pt x="36" y="1432"/>
                  <a:pt x="38" y="1433"/>
                </a:cubicBezTo>
                <a:cubicBezTo>
                  <a:pt x="39" y="1434"/>
                  <a:pt x="41" y="1436"/>
                  <a:pt x="43" y="1437"/>
                </a:cubicBezTo>
                <a:cubicBezTo>
                  <a:pt x="48" y="1439"/>
                  <a:pt x="54" y="1440"/>
                  <a:pt x="60" y="1441"/>
                </a:cubicBezTo>
                <a:cubicBezTo>
                  <a:pt x="65" y="1441"/>
                  <a:pt x="65" y="1441"/>
                  <a:pt x="65" y="1441"/>
                </a:cubicBezTo>
                <a:cubicBezTo>
                  <a:pt x="67" y="1442"/>
                  <a:pt x="67" y="1442"/>
                  <a:pt x="67" y="1442"/>
                </a:cubicBezTo>
                <a:cubicBezTo>
                  <a:pt x="72" y="1442"/>
                  <a:pt x="72" y="1442"/>
                  <a:pt x="72" y="1442"/>
                </a:cubicBezTo>
                <a:cubicBezTo>
                  <a:pt x="89" y="1443"/>
                  <a:pt x="89" y="1443"/>
                  <a:pt x="89" y="1443"/>
                </a:cubicBezTo>
                <a:cubicBezTo>
                  <a:pt x="73" y="1440"/>
                  <a:pt x="94" y="1442"/>
                  <a:pt x="103" y="1442"/>
                </a:cubicBezTo>
                <a:cubicBezTo>
                  <a:pt x="104" y="1442"/>
                  <a:pt x="101" y="1442"/>
                  <a:pt x="100" y="1443"/>
                </a:cubicBezTo>
                <a:cubicBezTo>
                  <a:pt x="127" y="1446"/>
                  <a:pt x="137" y="1438"/>
                  <a:pt x="155" y="1444"/>
                </a:cubicBezTo>
                <a:cubicBezTo>
                  <a:pt x="160" y="1442"/>
                  <a:pt x="160" y="1442"/>
                  <a:pt x="160" y="1442"/>
                </a:cubicBezTo>
                <a:cubicBezTo>
                  <a:pt x="182" y="1444"/>
                  <a:pt x="182" y="1444"/>
                  <a:pt x="182" y="1444"/>
                </a:cubicBezTo>
                <a:cubicBezTo>
                  <a:pt x="184" y="1438"/>
                  <a:pt x="213" y="1445"/>
                  <a:pt x="216" y="1439"/>
                </a:cubicBezTo>
                <a:cubicBezTo>
                  <a:pt x="241" y="1439"/>
                  <a:pt x="213" y="1442"/>
                  <a:pt x="222" y="1442"/>
                </a:cubicBezTo>
                <a:cubicBezTo>
                  <a:pt x="245" y="1444"/>
                  <a:pt x="286" y="1439"/>
                  <a:pt x="293" y="1442"/>
                </a:cubicBezTo>
                <a:cubicBezTo>
                  <a:pt x="314" y="1440"/>
                  <a:pt x="335" y="1442"/>
                  <a:pt x="352" y="1441"/>
                </a:cubicBezTo>
                <a:cubicBezTo>
                  <a:pt x="353" y="1443"/>
                  <a:pt x="353" y="1443"/>
                  <a:pt x="353" y="1443"/>
                </a:cubicBezTo>
                <a:cubicBezTo>
                  <a:pt x="362" y="1443"/>
                  <a:pt x="372" y="1441"/>
                  <a:pt x="381" y="1442"/>
                </a:cubicBezTo>
                <a:cubicBezTo>
                  <a:pt x="381" y="1442"/>
                  <a:pt x="380" y="1443"/>
                  <a:pt x="378" y="1443"/>
                </a:cubicBezTo>
                <a:cubicBezTo>
                  <a:pt x="411" y="1442"/>
                  <a:pt x="438" y="1442"/>
                  <a:pt x="466" y="1442"/>
                </a:cubicBezTo>
                <a:cubicBezTo>
                  <a:pt x="464" y="1444"/>
                  <a:pt x="464" y="1445"/>
                  <a:pt x="448" y="1445"/>
                </a:cubicBezTo>
                <a:cubicBezTo>
                  <a:pt x="474" y="1448"/>
                  <a:pt x="517" y="1442"/>
                  <a:pt x="556" y="1443"/>
                </a:cubicBezTo>
                <a:cubicBezTo>
                  <a:pt x="553" y="1445"/>
                  <a:pt x="553" y="1445"/>
                  <a:pt x="553" y="1445"/>
                </a:cubicBezTo>
                <a:cubicBezTo>
                  <a:pt x="575" y="1443"/>
                  <a:pt x="575" y="1443"/>
                  <a:pt x="575" y="1443"/>
                </a:cubicBezTo>
                <a:cubicBezTo>
                  <a:pt x="571" y="1443"/>
                  <a:pt x="574" y="1444"/>
                  <a:pt x="573" y="1446"/>
                </a:cubicBezTo>
                <a:cubicBezTo>
                  <a:pt x="611" y="1446"/>
                  <a:pt x="658" y="1446"/>
                  <a:pt x="677" y="1441"/>
                </a:cubicBezTo>
                <a:cubicBezTo>
                  <a:pt x="667" y="1442"/>
                  <a:pt x="695" y="1444"/>
                  <a:pt x="673" y="1446"/>
                </a:cubicBezTo>
                <a:cubicBezTo>
                  <a:pt x="711" y="1443"/>
                  <a:pt x="760" y="1443"/>
                  <a:pt x="802" y="1442"/>
                </a:cubicBezTo>
                <a:cubicBezTo>
                  <a:pt x="801" y="1442"/>
                  <a:pt x="801" y="1442"/>
                  <a:pt x="801" y="1442"/>
                </a:cubicBezTo>
                <a:cubicBezTo>
                  <a:pt x="819" y="1441"/>
                  <a:pt x="819" y="1441"/>
                  <a:pt x="819" y="1441"/>
                </a:cubicBezTo>
                <a:cubicBezTo>
                  <a:pt x="820" y="1441"/>
                  <a:pt x="820" y="1441"/>
                  <a:pt x="820" y="1441"/>
                </a:cubicBezTo>
                <a:cubicBezTo>
                  <a:pt x="808" y="1442"/>
                  <a:pt x="808" y="1442"/>
                  <a:pt x="808" y="1442"/>
                </a:cubicBezTo>
                <a:cubicBezTo>
                  <a:pt x="825" y="1442"/>
                  <a:pt x="841" y="1441"/>
                  <a:pt x="854" y="1439"/>
                </a:cubicBezTo>
                <a:cubicBezTo>
                  <a:pt x="857" y="1440"/>
                  <a:pt x="861" y="1442"/>
                  <a:pt x="871" y="1443"/>
                </a:cubicBezTo>
                <a:cubicBezTo>
                  <a:pt x="871" y="1440"/>
                  <a:pt x="920" y="1446"/>
                  <a:pt x="941" y="1442"/>
                </a:cubicBezTo>
                <a:cubicBezTo>
                  <a:pt x="944" y="1443"/>
                  <a:pt x="932" y="1443"/>
                  <a:pt x="939" y="1444"/>
                </a:cubicBezTo>
                <a:cubicBezTo>
                  <a:pt x="992" y="1443"/>
                  <a:pt x="1070" y="1439"/>
                  <a:pt x="1132" y="1441"/>
                </a:cubicBezTo>
                <a:cubicBezTo>
                  <a:pt x="1137" y="1435"/>
                  <a:pt x="1189" y="1436"/>
                  <a:pt x="1223" y="1433"/>
                </a:cubicBezTo>
                <a:cubicBezTo>
                  <a:pt x="1232" y="1436"/>
                  <a:pt x="1204" y="1435"/>
                  <a:pt x="1195" y="1438"/>
                </a:cubicBezTo>
                <a:cubicBezTo>
                  <a:pt x="1214" y="1437"/>
                  <a:pt x="1199" y="1442"/>
                  <a:pt x="1233" y="1439"/>
                </a:cubicBezTo>
                <a:cubicBezTo>
                  <a:pt x="1231" y="1440"/>
                  <a:pt x="1233" y="1440"/>
                  <a:pt x="1226" y="1440"/>
                </a:cubicBezTo>
                <a:cubicBezTo>
                  <a:pt x="1244" y="1440"/>
                  <a:pt x="1221" y="1436"/>
                  <a:pt x="1251" y="1437"/>
                </a:cubicBezTo>
                <a:cubicBezTo>
                  <a:pt x="1252" y="1439"/>
                  <a:pt x="1252" y="1439"/>
                  <a:pt x="1252" y="1439"/>
                </a:cubicBezTo>
                <a:cubicBezTo>
                  <a:pt x="1270" y="1436"/>
                  <a:pt x="1270" y="1436"/>
                  <a:pt x="1270" y="1436"/>
                </a:cubicBezTo>
                <a:cubicBezTo>
                  <a:pt x="1329" y="1437"/>
                  <a:pt x="1380" y="1434"/>
                  <a:pt x="1433" y="1437"/>
                </a:cubicBezTo>
                <a:cubicBezTo>
                  <a:pt x="1436" y="1436"/>
                  <a:pt x="1434" y="1435"/>
                  <a:pt x="1428" y="1434"/>
                </a:cubicBezTo>
                <a:cubicBezTo>
                  <a:pt x="1451" y="1434"/>
                  <a:pt x="1479" y="1429"/>
                  <a:pt x="1506" y="1432"/>
                </a:cubicBezTo>
                <a:cubicBezTo>
                  <a:pt x="1499" y="1433"/>
                  <a:pt x="1499" y="1433"/>
                  <a:pt x="1499" y="1433"/>
                </a:cubicBezTo>
                <a:cubicBezTo>
                  <a:pt x="1542" y="1435"/>
                  <a:pt x="1543" y="1429"/>
                  <a:pt x="1594" y="1428"/>
                </a:cubicBezTo>
                <a:cubicBezTo>
                  <a:pt x="1582" y="1428"/>
                  <a:pt x="1556" y="1430"/>
                  <a:pt x="1553" y="1427"/>
                </a:cubicBezTo>
                <a:cubicBezTo>
                  <a:pt x="1557" y="1425"/>
                  <a:pt x="1584" y="1425"/>
                  <a:pt x="1592" y="1426"/>
                </a:cubicBezTo>
                <a:cubicBezTo>
                  <a:pt x="1588" y="1422"/>
                  <a:pt x="1588" y="1422"/>
                  <a:pt x="1588" y="1422"/>
                </a:cubicBezTo>
                <a:cubicBezTo>
                  <a:pt x="1581" y="1425"/>
                  <a:pt x="1562" y="1425"/>
                  <a:pt x="1547" y="1426"/>
                </a:cubicBezTo>
                <a:cubicBezTo>
                  <a:pt x="1551" y="1426"/>
                  <a:pt x="1552" y="1425"/>
                  <a:pt x="1554" y="1424"/>
                </a:cubicBezTo>
                <a:cubicBezTo>
                  <a:pt x="1541" y="1425"/>
                  <a:pt x="1523" y="1426"/>
                  <a:pt x="1505" y="1427"/>
                </a:cubicBezTo>
                <a:cubicBezTo>
                  <a:pt x="1531" y="1427"/>
                  <a:pt x="1531" y="1427"/>
                  <a:pt x="1531" y="1427"/>
                </a:cubicBezTo>
                <a:cubicBezTo>
                  <a:pt x="1521" y="1430"/>
                  <a:pt x="1487" y="1427"/>
                  <a:pt x="1477" y="1428"/>
                </a:cubicBezTo>
                <a:cubicBezTo>
                  <a:pt x="1477" y="1425"/>
                  <a:pt x="1493" y="1425"/>
                  <a:pt x="1478" y="1423"/>
                </a:cubicBezTo>
                <a:cubicBezTo>
                  <a:pt x="1434" y="1422"/>
                  <a:pt x="1452" y="1427"/>
                  <a:pt x="1411" y="1430"/>
                </a:cubicBezTo>
                <a:cubicBezTo>
                  <a:pt x="1419" y="1431"/>
                  <a:pt x="1419" y="1431"/>
                  <a:pt x="1419" y="1431"/>
                </a:cubicBezTo>
                <a:cubicBezTo>
                  <a:pt x="1405" y="1432"/>
                  <a:pt x="1395" y="1435"/>
                  <a:pt x="1376" y="1433"/>
                </a:cubicBezTo>
                <a:cubicBezTo>
                  <a:pt x="1376" y="1431"/>
                  <a:pt x="1391" y="1431"/>
                  <a:pt x="1398" y="1429"/>
                </a:cubicBezTo>
                <a:cubicBezTo>
                  <a:pt x="1394" y="1428"/>
                  <a:pt x="1375" y="1434"/>
                  <a:pt x="1360" y="1431"/>
                </a:cubicBezTo>
                <a:cubicBezTo>
                  <a:pt x="1372" y="1428"/>
                  <a:pt x="1404" y="1427"/>
                  <a:pt x="1426" y="1427"/>
                </a:cubicBezTo>
                <a:cubicBezTo>
                  <a:pt x="1424" y="1426"/>
                  <a:pt x="1424" y="1425"/>
                  <a:pt x="1427" y="1423"/>
                </a:cubicBezTo>
                <a:cubicBezTo>
                  <a:pt x="1362" y="1426"/>
                  <a:pt x="1292" y="1431"/>
                  <a:pt x="1228" y="1429"/>
                </a:cubicBezTo>
                <a:cubicBezTo>
                  <a:pt x="1262" y="1425"/>
                  <a:pt x="1213" y="1430"/>
                  <a:pt x="1221" y="1425"/>
                </a:cubicBezTo>
                <a:cubicBezTo>
                  <a:pt x="1216" y="1428"/>
                  <a:pt x="1196" y="1425"/>
                  <a:pt x="1179" y="1427"/>
                </a:cubicBezTo>
                <a:cubicBezTo>
                  <a:pt x="1172" y="1423"/>
                  <a:pt x="1214" y="1424"/>
                  <a:pt x="1200" y="1422"/>
                </a:cubicBezTo>
                <a:cubicBezTo>
                  <a:pt x="1166" y="1423"/>
                  <a:pt x="1120" y="1429"/>
                  <a:pt x="1077" y="1428"/>
                </a:cubicBezTo>
                <a:cubicBezTo>
                  <a:pt x="1080" y="1427"/>
                  <a:pt x="1090" y="1427"/>
                  <a:pt x="1091" y="1426"/>
                </a:cubicBezTo>
                <a:cubicBezTo>
                  <a:pt x="1062" y="1427"/>
                  <a:pt x="1025" y="1435"/>
                  <a:pt x="1005" y="1430"/>
                </a:cubicBezTo>
                <a:cubicBezTo>
                  <a:pt x="1018" y="1428"/>
                  <a:pt x="1035" y="1426"/>
                  <a:pt x="1050" y="1424"/>
                </a:cubicBezTo>
                <a:cubicBezTo>
                  <a:pt x="1046" y="1424"/>
                  <a:pt x="1041" y="1424"/>
                  <a:pt x="1033" y="1423"/>
                </a:cubicBezTo>
                <a:cubicBezTo>
                  <a:pt x="1044" y="1420"/>
                  <a:pt x="1044" y="1420"/>
                  <a:pt x="1044" y="1420"/>
                </a:cubicBezTo>
                <a:cubicBezTo>
                  <a:pt x="1009" y="1420"/>
                  <a:pt x="1017" y="1426"/>
                  <a:pt x="998" y="1429"/>
                </a:cubicBezTo>
                <a:cubicBezTo>
                  <a:pt x="976" y="1426"/>
                  <a:pt x="976" y="1426"/>
                  <a:pt x="976" y="1426"/>
                </a:cubicBezTo>
                <a:cubicBezTo>
                  <a:pt x="937" y="1424"/>
                  <a:pt x="900" y="1426"/>
                  <a:pt x="875" y="1431"/>
                </a:cubicBezTo>
                <a:cubicBezTo>
                  <a:pt x="868" y="1431"/>
                  <a:pt x="839" y="1431"/>
                  <a:pt x="851" y="1428"/>
                </a:cubicBezTo>
                <a:cubicBezTo>
                  <a:pt x="870" y="1423"/>
                  <a:pt x="879" y="1420"/>
                  <a:pt x="918" y="1420"/>
                </a:cubicBezTo>
                <a:cubicBezTo>
                  <a:pt x="924" y="1423"/>
                  <a:pt x="889" y="1423"/>
                  <a:pt x="901" y="1424"/>
                </a:cubicBezTo>
                <a:cubicBezTo>
                  <a:pt x="917" y="1423"/>
                  <a:pt x="946" y="1425"/>
                  <a:pt x="959" y="1422"/>
                </a:cubicBezTo>
                <a:cubicBezTo>
                  <a:pt x="917" y="1423"/>
                  <a:pt x="917" y="1423"/>
                  <a:pt x="917" y="1423"/>
                </a:cubicBezTo>
                <a:cubicBezTo>
                  <a:pt x="917" y="1418"/>
                  <a:pt x="934" y="1423"/>
                  <a:pt x="942" y="1420"/>
                </a:cubicBezTo>
                <a:cubicBezTo>
                  <a:pt x="930" y="1417"/>
                  <a:pt x="907" y="1421"/>
                  <a:pt x="889" y="1419"/>
                </a:cubicBezTo>
                <a:cubicBezTo>
                  <a:pt x="892" y="1419"/>
                  <a:pt x="892" y="1419"/>
                  <a:pt x="892" y="1419"/>
                </a:cubicBezTo>
                <a:cubicBezTo>
                  <a:pt x="859" y="1420"/>
                  <a:pt x="863" y="1419"/>
                  <a:pt x="830" y="1421"/>
                </a:cubicBezTo>
                <a:cubicBezTo>
                  <a:pt x="828" y="1425"/>
                  <a:pt x="841" y="1423"/>
                  <a:pt x="857" y="1425"/>
                </a:cubicBezTo>
                <a:cubicBezTo>
                  <a:pt x="803" y="1425"/>
                  <a:pt x="729" y="1433"/>
                  <a:pt x="675" y="1426"/>
                </a:cubicBezTo>
                <a:cubicBezTo>
                  <a:pt x="707" y="1422"/>
                  <a:pt x="707" y="1422"/>
                  <a:pt x="707" y="1422"/>
                </a:cubicBezTo>
                <a:cubicBezTo>
                  <a:pt x="687" y="1422"/>
                  <a:pt x="651" y="1425"/>
                  <a:pt x="653" y="1420"/>
                </a:cubicBezTo>
                <a:cubicBezTo>
                  <a:pt x="676" y="1422"/>
                  <a:pt x="666" y="1419"/>
                  <a:pt x="678" y="1418"/>
                </a:cubicBezTo>
                <a:cubicBezTo>
                  <a:pt x="680" y="1418"/>
                  <a:pt x="680" y="1418"/>
                  <a:pt x="680" y="1418"/>
                </a:cubicBezTo>
                <a:cubicBezTo>
                  <a:pt x="683" y="1418"/>
                  <a:pt x="691" y="1417"/>
                  <a:pt x="686" y="1417"/>
                </a:cubicBezTo>
                <a:cubicBezTo>
                  <a:pt x="668" y="1419"/>
                  <a:pt x="640" y="1420"/>
                  <a:pt x="620" y="1422"/>
                </a:cubicBezTo>
                <a:cubicBezTo>
                  <a:pt x="629" y="1421"/>
                  <a:pt x="611" y="1419"/>
                  <a:pt x="608" y="1418"/>
                </a:cubicBezTo>
                <a:cubicBezTo>
                  <a:pt x="589" y="1419"/>
                  <a:pt x="608" y="1421"/>
                  <a:pt x="609" y="1422"/>
                </a:cubicBezTo>
                <a:cubicBezTo>
                  <a:pt x="599" y="1422"/>
                  <a:pt x="583" y="1425"/>
                  <a:pt x="574" y="1422"/>
                </a:cubicBezTo>
                <a:cubicBezTo>
                  <a:pt x="560" y="1420"/>
                  <a:pt x="592" y="1420"/>
                  <a:pt x="597" y="1418"/>
                </a:cubicBezTo>
                <a:cubicBezTo>
                  <a:pt x="539" y="1422"/>
                  <a:pt x="539" y="1422"/>
                  <a:pt x="539" y="1422"/>
                </a:cubicBezTo>
                <a:cubicBezTo>
                  <a:pt x="541" y="1421"/>
                  <a:pt x="541" y="1421"/>
                  <a:pt x="541" y="1421"/>
                </a:cubicBezTo>
                <a:cubicBezTo>
                  <a:pt x="536" y="1422"/>
                  <a:pt x="528" y="1422"/>
                  <a:pt x="522" y="1422"/>
                </a:cubicBezTo>
                <a:cubicBezTo>
                  <a:pt x="516" y="1420"/>
                  <a:pt x="529" y="1420"/>
                  <a:pt x="538" y="1420"/>
                </a:cubicBezTo>
                <a:cubicBezTo>
                  <a:pt x="508" y="1417"/>
                  <a:pt x="485" y="1426"/>
                  <a:pt x="460" y="1420"/>
                </a:cubicBezTo>
                <a:cubicBezTo>
                  <a:pt x="443" y="1422"/>
                  <a:pt x="443" y="1422"/>
                  <a:pt x="443" y="1422"/>
                </a:cubicBezTo>
                <a:cubicBezTo>
                  <a:pt x="442" y="1421"/>
                  <a:pt x="439" y="1420"/>
                  <a:pt x="442" y="1420"/>
                </a:cubicBezTo>
                <a:cubicBezTo>
                  <a:pt x="426" y="1422"/>
                  <a:pt x="426" y="1422"/>
                  <a:pt x="426" y="1422"/>
                </a:cubicBezTo>
                <a:cubicBezTo>
                  <a:pt x="395" y="1423"/>
                  <a:pt x="417" y="1418"/>
                  <a:pt x="407" y="1417"/>
                </a:cubicBezTo>
                <a:cubicBezTo>
                  <a:pt x="409" y="1417"/>
                  <a:pt x="409" y="1417"/>
                  <a:pt x="409" y="1417"/>
                </a:cubicBezTo>
                <a:cubicBezTo>
                  <a:pt x="399" y="1416"/>
                  <a:pt x="392" y="1414"/>
                  <a:pt x="399" y="1414"/>
                </a:cubicBezTo>
                <a:cubicBezTo>
                  <a:pt x="366" y="1416"/>
                  <a:pt x="366" y="1416"/>
                  <a:pt x="366" y="1416"/>
                </a:cubicBezTo>
                <a:cubicBezTo>
                  <a:pt x="367" y="1416"/>
                  <a:pt x="367" y="1416"/>
                  <a:pt x="367" y="1416"/>
                </a:cubicBezTo>
                <a:cubicBezTo>
                  <a:pt x="354" y="1419"/>
                  <a:pt x="307" y="1419"/>
                  <a:pt x="307" y="1425"/>
                </a:cubicBezTo>
                <a:cubicBezTo>
                  <a:pt x="298" y="1425"/>
                  <a:pt x="292" y="1424"/>
                  <a:pt x="296" y="1423"/>
                </a:cubicBezTo>
                <a:cubicBezTo>
                  <a:pt x="272" y="1423"/>
                  <a:pt x="301" y="1418"/>
                  <a:pt x="263" y="1418"/>
                </a:cubicBezTo>
                <a:cubicBezTo>
                  <a:pt x="263" y="1417"/>
                  <a:pt x="267" y="1418"/>
                  <a:pt x="273" y="1417"/>
                </a:cubicBezTo>
                <a:cubicBezTo>
                  <a:pt x="263" y="1417"/>
                  <a:pt x="259" y="1417"/>
                  <a:pt x="257" y="1418"/>
                </a:cubicBezTo>
                <a:cubicBezTo>
                  <a:pt x="257" y="1417"/>
                  <a:pt x="256" y="1417"/>
                  <a:pt x="254" y="1416"/>
                </a:cubicBezTo>
                <a:cubicBezTo>
                  <a:pt x="254" y="1418"/>
                  <a:pt x="238" y="1417"/>
                  <a:pt x="229" y="1416"/>
                </a:cubicBezTo>
                <a:cubicBezTo>
                  <a:pt x="243" y="1413"/>
                  <a:pt x="243" y="1413"/>
                  <a:pt x="243" y="1413"/>
                </a:cubicBezTo>
                <a:cubicBezTo>
                  <a:pt x="234" y="1414"/>
                  <a:pt x="228" y="1415"/>
                  <a:pt x="212" y="1414"/>
                </a:cubicBezTo>
                <a:cubicBezTo>
                  <a:pt x="223" y="1412"/>
                  <a:pt x="223" y="1412"/>
                  <a:pt x="223" y="1412"/>
                </a:cubicBezTo>
                <a:cubicBezTo>
                  <a:pt x="196" y="1412"/>
                  <a:pt x="220" y="1417"/>
                  <a:pt x="189" y="1414"/>
                </a:cubicBezTo>
                <a:cubicBezTo>
                  <a:pt x="218" y="1417"/>
                  <a:pt x="218" y="1417"/>
                  <a:pt x="218" y="1417"/>
                </a:cubicBezTo>
                <a:cubicBezTo>
                  <a:pt x="184" y="1417"/>
                  <a:pt x="195" y="1422"/>
                  <a:pt x="180" y="1424"/>
                </a:cubicBezTo>
                <a:cubicBezTo>
                  <a:pt x="145" y="1427"/>
                  <a:pt x="102" y="1418"/>
                  <a:pt x="75" y="1423"/>
                </a:cubicBezTo>
                <a:cubicBezTo>
                  <a:pt x="71" y="1420"/>
                  <a:pt x="75" y="1420"/>
                  <a:pt x="66" y="1417"/>
                </a:cubicBezTo>
                <a:cubicBezTo>
                  <a:pt x="76" y="1417"/>
                  <a:pt x="85" y="1417"/>
                  <a:pt x="92" y="1417"/>
                </a:cubicBezTo>
                <a:cubicBezTo>
                  <a:pt x="99" y="1417"/>
                  <a:pt x="104" y="1416"/>
                  <a:pt x="110" y="1415"/>
                </a:cubicBezTo>
                <a:cubicBezTo>
                  <a:pt x="131" y="1414"/>
                  <a:pt x="134" y="1416"/>
                  <a:pt x="137" y="1418"/>
                </a:cubicBezTo>
                <a:cubicBezTo>
                  <a:pt x="140" y="1421"/>
                  <a:pt x="144" y="1423"/>
                  <a:pt x="167" y="1420"/>
                </a:cubicBezTo>
                <a:cubicBezTo>
                  <a:pt x="165" y="1417"/>
                  <a:pt x="150" y="1417"/>
                  <a:pt x="137" y="1418"/>
                </a:cubicBezTo>
                <a:cubicBezTo>
                  <a:pt x="136" y="1415"/>
                  <a:pt x="152" y="1414"/>
                  <a:pt x="163" y="1413"/>
                </a:cubicBezTo>
                <a:cubicBezTo>
                  <a:pt x="135" y="1413"/>
                  <a:pt x="97" y="1408"/>
                  <a:pt x="81" y="1407"/>
                </a:cubicBezTo>
                <a:cubicBezTo>
                  <a:pt x="79" y="1407"/>
                  <a:pt x="76" y="1407"/>
                  <a:pt x="73" y="1407"/>
                </a:cubicBezTo>
                <a:cubicBezTo>
                  <a:pt x="70" y="1407"/>
                  <a:pt x="70" y="1407"/>
                  <a:pt x="70" y="1407"/>
                </a:cubicBezTo>
                <a:cubicBezTo>
                  <a:pt x="69" y="1407"/>
                  <a:pt x="69" y="1407"/>
                  <a:pt x="69" y="1407"/>
                </a:cubicBezTo>
                <a:cubicBezTo>
                  <a:pt x="69" y="1407"/>
                  <a:pt x="68" y="1407"/>
                  <a:pt x="68" y="1407"/>
                </a:cubicBezTo>
                <a:cubicBezTo>
                  <a:pt x="67" y="1407"/>
                  <a:pt x="66" y="1407"/>
                  <a:pt x="65" y="1407"/>
                </a:cubicBezTo>
                <a:cubicBezTo>
                  <a:pt x="64" y="1407"/>
                  <a:pt x="63" y="1407"/>
                  <a:pt x="62" y="1407"/>
                </a:cubicBezTo>
                <a:cubicBezTo>
                  <a:pt x="61" y="1407"/>
                  <a:pt x="60" y="1407"/>
                  <a:pt x="59" y="1406"/>
                </a:cubicBezTo>
                <a:cubicBezTo>
                  <a:pt x="58" y="1404"/>
                  <a:pt x="58" y="1402"/>
                  <a:pt x="57" y="1401"/>
                </a:cubicBezTo>
                <a:cubicBezTo>
                  <a:pt x="57" y="1401"/>
                  <a:pt x="56" y="1400"/>
                  <a:pt x="55" y="1398"/>
                </a:cubicBezTo>
                <a:cubicBezTo>
                  <a:pt x="55" y="1398"/>
                  <a:pt x="54" y="1395"/>
                  <a:pt x="54" y="1393"/>
                </a:cubicBezTo>
                <a:cubicBezTo>
                  <a:pt x="52" y="1387"/>
                  <a:pt x="52" y="1387"/>
                  <a:pt x="52" y="1387"/>
                </a:cubicBezTo>
                <a:cubicBezTo>
                  <a:pt x="49" y="1379"/>
                  <a:pt x="47" y="1372"/>
                  <a:pt x="46" y="1378"/>
                </a:cubicBezTo>
                <a:cubicBezTo>
                  <a:pt x="44" y="1364"/>
                  <a:pt x="45" y="1359"/>
                  <a:pt x="45" y="1355"/>
                </a:cubicBezTo>
                <a:cubicBezTo>
                  <a:pt x="46" y="1350"/>
                  <a:pt x="46" y="1346"/>
                  <a:pt x="43" y="1332"/>
                </a:cubicBezTo>
                <a:cubicBezTo>
                  <a:pt x="47" y="1342"/>
                  <a:pt x="44" y="1313"/>
                  <a:pt x="48" y="1325"/>
                </a:cubicBezTo>
                <a:cubicBezTo>
                  <a:pt x="45" y="1335"/>
                  <a:pt x="53" y="1366"/>
                  <a:pt x="57" y="1380"/>
                </a:cubicBezTo>
                <a:cubicBezTo>
                  <a:pt x="56" y="1366"/>
                  <a:pt x="55" y="1352"/>
                  <a:pt x="55" y="1338"/>
                </a:cubicBezTo>
                <a:cubicBezTo>
                  <a:pt x="55" y="1348"/>
                  <a:pt x="51" y="1334"/>
                  <a:pt x="51" y="1328"/>
                </a:cubicBezTo>
                <a:cubicBezTo>
                  <a:pt x="53" y="1322"/>
                  <a:pt x="53" y="1322"/>
                  <a:pt x="53" y="1322"/>
                </a:cubicBezTo>
                <a:cubicBezTo>
                  <a:pt x="49" y="1319"/>
                  <a:pt x="50" y="1301"/>
                  <a:pt x="50" y="1281"/>
                </a:cubicBezTo>
                <a:cubicBezTo>
                  <a:pt x="50" y="1260"/>
                  <a:pt x="50" y="1238"/>
                  <a:pt x="46" y="1228"/>
                </a:cubicBezTo>
                <a:cubicBezTo>
                  <a:pt x="46" y="1241"/>
                  <a:pt x="44" y="1253"/>
                  <a:pt x="48" y="1259"/>
                </a:cubicBezTo>
                <a:cubicBezTo>
                  <a:pt x="47" y="1283"/>
                  <a:pt x="43" y="1254"/>
                  <a:pt x="41" y="1265"/>
                </a:cubicBezTo>
                <a:cubicBezTo>
                  <a:pt x="36" y="1227"/>
                  <a:pt x="39" y="1169"/>
                  <a:pt x="33" y="1128"/>
                </a:cubicBezTo>
                <a:cubicBezTo>
                  <a:pt x="35" y="1136"/>
                  <a:pt x="35" y="1155"/>
                  <a:pt x="38" y="1156"/>
                </a:cubicBezTo>
                <a:cubicBezTo>
                  <a:pt x="39" y="1126"/>
                  <a:pt x="32" y="1089"/>
                  <a:pt x="29" y="1054"/>
                </a:cubicBezTo>
                <a:cubicBezTo>
                  <a:pt x="33" y="1060"/>
                  <a:pt x="33" y="1060"/>
                  <a:pt x="33" y="1060"/>
                </a:cubicBezTo>
                <a:cubicBezTo>
                  <a:pt x="29" y="1030"/>
                  <a:pt x="34" y="1048"/>
                  <a:pt x="32" y="1016"/>
                </a:cubicBezTo>
                <a:cubicBezTo>
                  <a:pt x="31" y="1018"/>
                  <a:pt x="30" y="1022"/>
                  <a:pt x="30" y="1014"/>
                </a:cubicBezTo>
                <a:cubicBezTo>
                  <a:pt x="30" y="988"/>
                  <a:pt x="33" y="1012"/>
                  <a:pt x="34" y="995"/>
                </a:cubicBezTo>
                <a:cubicBezTo>
                  <a:pt x="28" y="962"/>
                  <a:pt x="38" y="979"/>
                  <a:pt x="34" y="938"/>
                </a:cubicBezTo>
                <a:cubicBezTo>
                  <a:pt x="35" y="941"/>
                  <a:pt x="35" y="941"/>
                  <a:pt x="35" y="941"/>
                </a:cubicBezTo>
                <a:cubicBezTo>
                  <a:pt x="33" y="909"/>
                  <a:pt x="38" y="867"/>
                  <a:pt x="38" y="832"/>
                </a:cubicBezTo>
                <a:cubicBezTo>
                  <a:pt x="37" y="835"/>
                  <a:pt x="38" y="861"/>
                  <a:pt x="35" y="858"/>
                </a:cubicBezTo>
                <a:cubicBezTo>
                  <a:pt x="33" y="814"/>
                  <a:pt x="33" y="814"/>
                  <a:pt x="33" y="814"/>
                </a:cubicBezTo>
                <a:cubicBezTo>
                  <a:pt x="34" y="811"/>
                  <a:pt x="34" y="792"/>
                  <a:pt x="36" y="804"/>
                </a:cubicBezTo>
                <a:cubicBezTo>
                  <a:pt x="37" y="810"/>
                  <a:pt x="36" y="816"/>
                  <a:pt x="36" y="820"/>
                </a:cubicBezTo>
                <a:cubicBezTo>
                  <a:pt x="38" y="814"/>
                  <a:pt x="38" y="814"/>
                  <a:pt x="38" y="814"/>
                </a:cubicBezTo>
                <a:cubicBezTo>
                  <a:pt x="36" y="773"/>
                  <a:pt x="32" y="817"/>
                  <a:pt x="29" y="816"/>
                </a:cubicBezTo>
                <a:cubicBezTo>
                  <a:pt x="30" y="795"/>
                  <a:pt x="27" y="787"/>
                  <a:pt x="27" y="772"/>
                </a:cubicBezTo>
                <a:cubicBezTo>
                  <a:pt x="30" y="765"/>
                  <a:pt x="30" y="801"/>
                  <a:pt x="34" y="782"/>
                </a:cubicBezTo>
                <a:cubicBezTo>
                  <a:pt x="36" y="769"/>
                  <a:pt x="33" y="726"/>
                  <a:pt x="30" y="712"/>
                </a:cubicBezTo>
                <a:cubicBezTo>
                  <a:pt x="37" y="690"/>
                  <a:pt x="31" y="627"/>
                  <a:pt x="37" y="626"/>
                </a:cubicBezTo>
                <a:cubicBezTo>
                  <a:pt x="37" y="628"/>
                  <a:pt x="34" y="620"/>
                  <a:pt x="35" y="610"/>
                </a:cubicBezTo>
                <a:cubicBezTo>
                  <a:pt x="37" y="616"/>
                  <a:pt x="37" y="616"/>
                  <a:pt x="37" y="616"/>
                </a:cubicBezTo>
                <a:cubicBezTo>
                  <a:pt x="40" y="586"/>
                  <a:pt x="31" y="586"/>
                  <a:pt x="33" y="568"/>
                </a:cubicBezTo>
                <a:cubicBezTo>
                  <a:pt x="34" y="568"/>
                  <a:pt x="34" y="574"/>
                  <a:pt x="36" y="577"/>
                </a:cubicBezTo>
                <a:cubicBezTo>
                  <a:pt x="37" y="536"/>
                  <a:pt x="28" y="513"/>
                  <a:pt x="32" y="473"/>
                </a:cubicBezTo>
                <a:cubicBezTo>
                  <a:pt x="32" y="474"/>
                  <a:pt x="33" y="476"/>
                  <a:pt x="33" y="480"/>
                </a:cubicBezTo>
                <a:cubicBezTo>
                  <a:pt x="34" y="482"/>
                  <a:pt x="34" y="474"/>
                  <a:pt x="32" y="461"/>
                </a:cubicBezTo>
                <a:cubicBezTo>
                  <a:pt x="30" y="476"/>
                  <a:pt x="30" y="476"/>
                  <a:pt x="30" y="476"/>
                </a:cubicBezTo>
                <a:cubicBezTo>
                  <a:pt x="23" y="454"/>
                  <a:pt x="33" y="419"/>
                  <a:pt x="31" y="385"/>
                </a:cubicBezTo>
                <a:cubicBezTo>
                  <a:pt x="32" y="388"/>
                  <a:pt x="33" y="413"/>
                  <a:pt x="34" y="400"/>
                </a:cubicBezTo>
                <a:cubicBezTo>
                  <a:pt x="35" y="378"/>
                  <a:pt x="27" y="380"/>
                  <a:pt x="31" y="355"/>
                </a:cubicBezTo>
                <a:cubicBezTo>
                  <a:pt x="31" y="366"/>
                  <a:pt x="35" y="363"/>
                  <a:pt x="36" y="374"/>
                </a:cubicBezTo>
                <a:cubicBezTo>
                  <a:pt x="36" y="357"/>
                  <a:pt x="38" y="345"/>
                  <a:pt x="36" y="339"/>
                </a:cubicBezTo>
                <a:cubicBezTo>
                  <a:pt x="36" y="334"/>
                  <a:pt x="37" y="333"/>
                  <a:pt x="38" y="332"/>
                </a:cubicBezTo>
                <a:cubicBezTo>
                  <a:pt x="36" y="321"/>
                  <a:pt x="37" y="304"/>
                  <a:pt x="38" y="293"/>
                </a:cubicBezTo>
                <a:cubicBezTo>
                  <a:pt x="39" y="296"/>
                  <a:pt x="39" y="296"/>
                  <a:pt x="39" y="296"/>
                </a:cubicBezTo>
                <a:cubicBezTo>
                  <a:pt x="32" y="274"/>
                  <a:pt x="39" y="261"/>
                  <a:pt x="39" y="233"/>
                </a:cubicBezTo>
                <a:cubicBezTo>
                  <a:pt x="41" y="238"/>
                  <a:pt x="41" y="238"/>
                  <a:pt x="41" y="238"/>
                </a:cubicBezTo>
                <a:cubicBezTo>
                  <a:pt x="40" y="226"/>
                  <a:pt x="38" y="208"/>
                  <a:pt x="41" y="188"/>
                </a:cubicBezTo>
                <a:cubicBezTo>
                  <a:pt x="43" y="198"/>
                  <a:pt x="43" y="198"/>
                  <a:pt x="43" y="198"/>
                </a:cubicBezTo>
                <a:cubicBezTo>
                  <a:pt x="42" y="182"/>
                  <a:pt x="46" y="152"/>
                  <a:pt x="42" y="138"/>
                </a:cubicBezTo>
                <a:cubicBezTo>
                  <a:pt x="43" y="133"/>
                  <a:pt x="46" y="154"/>
                  <a:pt x="47" y="127"/>
                </a:cubicBezTo>
                <a:cubicBezTo>
                  <a:pt x="45" y="121"/>
                  <a:pt x="44" y="101"/>
                  <a:pt x="46" y="94"/>
                </a:cubicBezTo>
                <a:cubicBezTo>
                  <a:pt x="47" y="94"/>
                  <a:pt x="49" y="97"/>
                  <a:pt x="48" y="104"/>
                </a:cubicBezTo>
                <a:cubicBezTo>
                  <a:pt x="47" y="108"/>
                  <a:pt x="47" y="106"/>
                  <a:pt x="46" y="104"/>
                </a:cubicBezTo>
                <a:cubicBezTo>
                  <a:pt x="48" y="113"/>
                  <a:pt x="48" y="113"/>
                  <a:pt x="48" y="113"/>
                </a:cubicBezTo>
                <a:cubicBezTo>
                  <a:pt x="50" y="93"/>
                  <a:pt x="47" y="97"/>
                  <a:pt x="48" y="75"/>
                </a:cubicBezTo>
                <a:cubicBezTo>
                  <a:pt x="49" y="71"/>
                  <a:pt x="50" y="82"/>
                  <a:pt x="51" y="86"/>
                </a:cubicBezTo>
                <a:cubicBezTo>
                  <a:pt x="48" y="5"/>
                  <a:pt x="48" y="5"/>
                  <a:pt x="48" y="5"/>
                </a:cubicBezTo>
                <a:cubicBezTo>
                  <a:pt x="46" y="3"/>
                  <a:pt x="45" y="13"/>
                  <a:pt x="43" y="6"/>
                </a:cubicBezTo>
                <a:cubicBezTo>
                  <a:pt x="42" y="33"/>
                  <a:pt x="42" y="33"/>
                  <a:pt x="42" y="33"/>
                </a:cubicBezTo>
                <a:cubicBezTo>
                  <a:pt x="39" y="46"/>
                  <a:pt x="39" y="18"/>
                  <a:pt x="38" y="7"/>
                </a:cubicBezTo>
                <a:cubicBezTo>
                  <a:pt x="37" y="26"/>
                  <a:pt x="37" y="26"/>
                  <a:pt x="37" y="26"/>
                </a:cubicBezTo>
                <a:cubicBezTo>
                  <a:pt x="37" y="27"/>
                  <a:pt x="37" y="26"/>
                  <a:pt x="37" y="24"/>
                </a:cubicBezTo>
                <a:cubicBezTo>
                  <a:pt x="37" y="39"/>
                  <a:pt x="37" y="39"/>
                  <a:pt x="37" y="39"/>
                </a:cubicBezTo>
                <a:cubicBezTo>
                  <a:pt x="33" y="0"/>
                  <a:pt x="31" y="77"/>
                  <a:pt x="28" y="36"/>
                </a:cubicBezTo>
                <a:cubicBezTo>
                  <a:pt x="28" y="47"/>
                  <a:pt x="30" y="58"/>
                  <a:pt x="31" y="64"/>
                </a:cubicBezTo>
                <a:cubicBezTo>
                  <a:pt x="32" y="83"/>
                  <a:pt x="30" y="79"/>
                  <a:pt x="29" y="86"/>
                </a:cubicBezTo>
                <a:cubicBezTo>
                  <a:pt x="27" y="58"/>
                  <a:pt x="27" y="58"/>
                  <a:pt x="27" y="58"/>
                </a:cubicBezTo>
                <a:cubicBezTo>
                  <a:pt x="27" y="102"/>
                  <a:pt x="23" y="53"/>
                  <a:pt x="21" y="85"/>
                </a:cubicBezTo>
                <a:cubicBezTo>
                  <a:pt x="23" y="122"/>
                  <a:pt x="14" y="143"/>
                  <a:pt x="13" y="162"/>
                </a:cubicBezTo>
                <a:cubicBezTo>
                  <a:pt x="14" y="200"/>
                  <a:pt x="17" y="147"/>
                  <a:pt x="18" y="171"/>
                </a:cubicBezTo>
                <a:cubicBezTo>
                  <a:pt x="19" y="191"/>
                  <a:pt x="16" y="181"/>
                  <a:pt x="16" y="194"/>
                </a:cubicBezTo>
                <a:cubicBezTo>
                  <a:pt x="20" y="203"/>
                  <a:pt x="20" y="203"/>
                  <a:pt x="20" y="203"/>
                </a:cubicBezTo>
                <a:cubicBezTo>
                  <a:pt x="20" y="227"/>
                  <a:pt x="16" y="204"/>
                  <a:pt x="17" y="218"/>
                </a:cubicBezTo>
                <a:cubicBezTo>
                  <a:pt x="14" y="236"/>
                  <a:pt x="16" y="212"/>
                  <a:pt x="12" y="207"/>
                </a:cubicBezTo>
                <a:cubicBezTo>
                  <a:pt x="13" y="211"/>
                  <a:pt x="15" y="232"/>
                  <a:pt x="13" y="241"/>
                </a:cubicBezTo>
                <a:cubicBezTo>
                  <a:pt x="12" y="240"/>
                  <a:pt x="12" y="216"/>
                  <a:pt x="11" y="231"/>
                </a:cubicBezTo>
                <a:cubicBezTo>
                  <a:pt x="13" y="290"/>
                  <a:pt x="9" y="304"/>
                  <a:pt x="9" y="357"/>
                </a:cubicBezTo>
                <a:cubicBezTo>
                  <a:pt x="7" y="352"/>
                  <a:pt x="7" y="352"/>
                  <a:pt x="7" y="352"/>
                </a:cubicBezTo>
                <a:cubicBezTo>
                  <a:pt x="7" y="358"/>
                  <a:pt x="8" y="363"/>
                  <a:pt x="7" y="368"/>
                </a:cubicBezTo>
                <a:cubicBezTo>
                  <a:pt x="6" y="365"/>
                  <a:pt x="6" y="365"/>
                  <a:pt x="6" y="365"/>
                </a:cubicBezTo>
                <a:cubicBezTo>
                  <a:pt x="6" y="373"/>
                  <a:pt x="9" y="425"/>
                  <a:pt x="8" y="460"/>
                </a:cubicBezTo>
                <a:cubicBezTo>
                  <a:pt x="5" y="442"/>
                  <a:pt x="5" y="442"/>
                  <a:pt x="5" y="442"/>
                </a:cubicBezTo>
                <a:cubicBezTo>
                  <a:pt x="8" y="473"/>
                  <a:pt x="8" y="473"/>
                  <a:pt x="8" y="473"/>
                </a:cubicBezTo>
                <a:cubicBezTo>
                  <a:pt x="5" y="470"/>
                  <a:pt x="5" y="470"/>
                  <a:pt x="5" y="470"/>
                </a:cubicBezTo>
                <a:cubicBezTo>
                  <a:pt x="8" y="481"/>
                  <a:pt x="6" y="517"/>
                  <a:pt x="7" y="546"/>
                </a:cubicBezTo>
                <a:cubicBezTo>
                  <a:pt x="5" y="546"/>
                  <a:pt x="5" y="546"/>
                  <a:pt x="5" y="546"/>
                </a:cubicBezTo>
                <a:cubicBezTo>
                  <a:pt x="6" y="564"/>
                  <a:pt x="6" y="564"/>
                  <a:pt x="6" y="564"/>
                </a:cubicBezTo>
                <a:cubicBezTo>
                  <a:pt x="4" y="558"/>
                  <a:pt x="4" y="558"/>
                  <a:pt x="4" y="558"/>
                </a:cubicBezTo>
                <a:cubicBezTo>
                  <a:pt x="5" y="575"/>
                  <a:pt x="8" y="596"/>
                  <a:pt x="7" y="616"/>
                </a:cubicBezTo>
                <a:cubicBezTo>
                  <a:pt x="7" y="603"/>
                  <a:pt x="4" y="600"/>
                  <a:pt x="2" y="601"/>
                </a:cubicBezTo>
                <a:close/>
                <a:moveTo>
                  <a:pt x="21" y="1326"/>
                </a:moveTo>
                <a:cubicBezTo>
                  <a:pt x="22" y="1334"/>
                  <a:pt x="22" y="1334"/>
                  <a:pt x="22" y="1334"/>
                </a:cubicBezTo>
                <a:cubicBezTo>
                  <a:pt x="21" y="1332"/>
                  <a:pt x="21" y="1329"/>
                  <a:pt x="21" y="1326"/>
                </a:cubicBezTo>
                <a:cubicBezTo>
                  <a:pt x="20" y="1314"/>
                  <a:pt x="20" y="1314"/>
                  <a:pt x="20" y="1314"/>
                </a:cubicBezTo>
                <a:cubicBezTo>
                  <a:pt x="22" y="1315"/>
                  <a:pt x="21" y="1320"/>
                  <a:pt x="21" y="1326"/>
                </a:cubicBezTo>
                <a:close/>
                <a:moveTo>
                  <a:pt x="1109" y="1439"/>
                </a:moveTo>
                <a:cubicBezTo>
                  <a:pt x="1089" y="1439"/>
                  <a:pt x="1089" y="1439"/>
                  <a:pt x="1089" y="1439"/>
                </a:cubicBezTo>
                <a:cubicBezTo>
                  <a:pt x="1093" y="1439"/>
                  <a:pt x="1108" y="1438"/>
                  <a:pt x="1102" y="1440"/>
                </a:cubicBezTo>
                <a:cubicBezTo>
                  <a:pt x="1105" y="1439"/>
                  <a:pt x="1112" y="1439"/>
                  <a:pt x="1109" y="1439"/>
                </a:cubicBezTo>
                <a:close/>
                <a:moveTo>
                  <a:pt x="41" y="1297"/>
                </a:moveTo>
                <a:cubicBezTo>
                  <a:pt x="44" y="1306"/>
                  <a:pt x="44" y="1306"/>
                  <a:pt x="44" y="1306"/>
                </a:cubicBezTo>
                <a:cubicBezTo>
                  <a:pt x="42" y="1313"/>
                  <a:pt x="42" y="1313"/>
                  <a:pt x="42" y="1313"/>
                </a:cubicBezTo>
                <a:lnTo>
                  <a:pt x="41" y="1297"/>
                </a:lnTo>
                <a:close/>
                <a:moveTo>
                  <a:pt x="36" y="1134"/>
                </a:moveTo>
                <a:cubicBezTo>
                  <a:pt x="37" y="1152"/>
                  <a:pt x="37" y="1152"/>
                  <a:pt x="37" y="1152"/>
                </a:cubicBezTo>
                <a:cubicBezTo>
                  <a:pt x="37" y="1153"/>
                  <a:pt x="37" y="1153"/>
                  <a:pt x="37" y="1153"/>
                </a:cubicBezTo>
                <a:cubicBezTo>
                  <a:pt x="35" y="1136"/>
                  <a:pt x="35" y="1136"/>
                  <a:pt x="35" y="1136"/>
                </a:cubicBezTo>
                <a:lnTo>
                  <a:pt x="36" y="1134"/>
                </a:lnTo>
                <a:close/>
                <a:moveTo>
                  <a:pt x="12" y="908"/>
                </a:moveTo>
                <a:cubicBezTo>
                  <a:pt x="16" y="919"/>
                  <a:pt x="12" y="925"/>
                  <a:pt x="14" y="938"/>
                </a:cubicBezTo>
                <a:cubicBezTo>
                  <a:pt x="14" y="940"/>
                  <a:pt x="14" y="941"/>
                  <a:pt x="14" y="942"/>
                </a:cubicBezTo>
                <a:cubicBezTo>
                  <a:pt x="14" y="941"/>
                  <a:pt x="14" y="940"/>
                  <a:pt x="14" y="938"/>
                </a:cubicBezTo>
                <a:cubicBezTo>
                  <a:pt x="12" y="931"/>
                  <a:pt x="9" y="922"/>
                  <a:pt x="12" y="908"/>
                </a:cubicBezTo>
                <a:close/>
                <a:moveTo>
                  <a:pt x="23" y="1285"/>
                </a:moveTo>
                <a:cubicBezTo>
                  <a:pt x="21" y="1285"/>
                  <a:pt x="19" y="1264"/>
                  <a:pt x="17" y="1258"/>
                </a:cubicBezTo>
                <a:cubicBezTo>
                  <a:pt x="18" y="1249"/>
                  <a:pt x="20" y="1261"/>
                  <a:pt x="22" y="1264"/>
                </a:cubicBezTo>
                <a:cubicBezTo>
                  <a:pt x="22" y="1260"/>
                  <a:pt x="21" y="1257"/>
                  <a:pt x="21" y="1251"/>
                </a:cubicBezTo>
                <a:cubicBezTo>
                  <a:pt x="25" y="1254"/>
                  <a:pt x="20" y="1267"/>
                  <a:pt x="23" y="1285"/>
                </a:cubicBezTo>
                <a:close/>
                <a:moveTo>
                  <a:pt x="314" y="1438"/>
                </a:moveTo>
                <a:cubicBezTo>
                  <a:pt x="298" y="1440"/>
                  <a:pt x="298" y="1440"/>
                  <a:pt x="298" y="1440"/>
                </a:cubicBezTo>
                <a:cubicBezTo>
                  <a:pt x="303" y="1440"/>
                  <a:pt x="303" y="1440"/>
                  <a:pt x="303" y="1440"/>
                </a:cubicBezTo>
                <a:lnTo>
                  <a:pt x="314" y="1438"/>
                </a:lnTo>
                <a:close/>
                <a:moveTo>
                  <a:pt x="396" y="1441"/>
                </a:moveTo>
                <a:cubicBezTo>
                  <a:pt x="415" y="1441"/>
                  <a:pt x="431" y="1439"/>
                  <a:pt x="427" y="1436"/>
                </a:cubicBezTo>
                <a:cubicBezTo>
                  <a:pt x="411" y="1437"/>
                  <a:pt x="388" y="1436"/>
                  <a:pt x="379" y="1439"/>
                </a:cubicBezTo>
                <a:cubicBezTo>
                  <a:pt x="388" y="1437"/>
                  <a:pt x="374" y="1443"/>
                  <a:pt x="396" y="1441"/>
                </a:cubicBezTo>
                <a:close/>
                <a:moveTo>
                  <a:pt x="20" y="1081"/>
                </a:moveTo>
                <a:cubicBezTo>
                  <a:pt x="22" y="1093"/>
                  <a:pt x="27" y="1109"/>
                  <a:pt x="25" y="1132"/>
                </a:cubicBezTo>
                <a:cubicBezTo>
                  <a:pt x="23" y="1115"/>
                  <a:pt x="23" y="1115"/>
                  <a:pt x="23" y="1115"/>
                </a:cubicBezTo>
                <a:cubicBezTo>
                  <a:pt x="23" y="1119"/>
                  <a:pt x="23" y="1119"/>
                  <a:pt x="23" y="1119"/>
                </a:cubicBezTo>
                <a:cubicBezTo>
                  <a:pt x="21" y="1114"/>
                  <a:pt x="21" y="1114"/>
                  <a:pt x="21" y="1114"/>
                </a:cubicBezTo>
                <a:cubicBezTo>
                  <a:pt x="26" y="1119"/>
                  <a:pt x="21" y="1091"/>
                  <a:pt x="20" y="1081"/>
                </a:cubicBezTo>
                <a:close/>
                <a:moveTo>
                  <a:pt x="554" y="1438"/>
                </a:moveTo>
                <a:cubicBezTo>
                  <a:pt x="561" y="1438"/>
                  <a:pt x="584" y="1436"/>
                  <a:pt x="583" y="1432"/>
                </a:cubicBezTo>
                <a:cubicBezTo>
                  <a:pt x="586" y="1435"/>
                  <a:pt x="557" y="1437"/>
                  <a:pt x="541" y="1438"/>
                </a:cubicBezTo>
                <a:cubicBezTo>
                  <a:pt x="546" y="1438"/>
                  <a:pt x="549" y="1438"/>
                  <a:pt x="554" y="1438"/>
                </a:cubicBezTo>
                <a:close/>
                <a:moveTo>
                  <a:pt x="545" y="1434"/>
                </a:moveTo>
                <a:cubicBezTo>
                  <a:pt x="537" y="1434"/>
                  <a:pt x="540" y="1431"/>
                  <a:pt x="524" y="1433"/>
                </a:cubicBezTo>
                <a:cubicBezTo>
                  <a:pt x="526" y="1435"/>
                  <a:pt x="520" y="1440"/>
                  <a:pt x="497" y="1438"/>
                </a:cubicBezTo>
                <a:cubicBezTo>
                  <a:pt x="515" y="1435"/>
                  <a:pt x="516" y="1433"/>
                  <a:pt x="540" y="1431"/>
                </a:cubicBezTo>
                <a:lnTo>
                  <a:pt x="545" y="1434"/>
                </a:lnTo>
                <a:close/>
                <a:moveTo>
                  <a:pt x="506" y="1441"/>
                </a:moveTo>
                <a:cubicBezTo>
                  <a:pt x="476" y="1440"/>
                  <a:pt x="476" y="1440"/>
                  <a:pt x="476" y="1440"/>
                </a:cubicBezTo>
                <a:cubicBezTo>
                  <a:pt x="492" y="1435"/>
                  <a:pt x="494" y="1440"/>
                  <a:pt x="506" y="1441"/>
                </a:cubicBezTo>
                <a:cubicBezTo>
                  <a:pt x="515" y="1442"/>
                  <a:pt x="515" y="1442"/>
                  <a:pt x="515" y="1442"/>
                </a:cubicBezTo>
                <a:cubicBezTo>
                  <a:pt x="511" y="1442"/>
                  <a:pt x="508" y="1442"/>
                  <a:pt x="506" y="1441"/>
                </a:cubicBezTo>
                <a:close/>
                <a:moveTo>
                  <a:pt x="721" y="1441"/>
                </a:moveTo>
                <a:cubicBezTo>
                  <a:pt x="713" y="1442"/>
                  <a:pt x="713" y="1442"/>
                  <a:pt x="713" y="1442"/>
                </a:cubicBezTo>
                <a:cubicBezTo>
                  <a:pt x="714" y="1443"/>
                  <a:pt x="713" y="1443"/>
                  <a:pt x="703" y="1443"/>
                </a:cubicBezTo>
                <a:cubicBezTo>
                  <a:pt x="713" y="1442"/>
                  <a:pt x="713" y="1442"/>
                  <a:pt x="713" y="1442"/>
                </a:cubicBezTo>
                <a:cubicBezTo>
                  <a:pt x="711" y="1441"/>
                  <a:pt x="700" y="1439"/>
                  <a:pt x="721" y="1441"/>
                </a:cubicBezTo>
                <a:close/>
                <a:moveTo>
                  <a:pt x="535" y="1441"/>
                </a:moveTo>
                <a:cubicBezTo>
                  <a:pt x="562" y="1441"/>
                  <a:pt x="562" y="1441"/>
                  <a:pt x="562" y="1441"/>
                </a:cubicBezTo>
                <a:cubicBezTo>
                  <a:pt x="553" y="1440"/>
                  <a:pt x="536" y="1439"/>
                  <a:pt x="535" y="1441"/>
                </a:cubicBezTo>
                <a:close/>
                <a:moveTo>
                  <a:pt x="669" y="1438"/>
                </a:moveTo>
                <a:cubicBezTo>
                  <a:pt x="665" y="1438"/>
                  <a:pt x="695" y="1438"/>
                  <a:pt x="707" y="1439"/>
                </a:cubicBezTo>
                <a:cubicBezTo>
                  <a:pt x="699" y="1440"/>
                  <a:pt x="672" y="1440"/>
                  <a:pt x="669" y="1438"/>
                </a:cubicBezTo>
                <a:close/>
                <a:moveTo>
                  <a:pt x="1311" y="1433"/>
                </a:moveTo>
                <a:cubicBezTo>
                  <a:pt x="1302" y="1431"/>
                  <a:pt x="1302" y="1431"/>
                  <a:pt x="1302" y="1431"/>
                </a:cubicBezTo>
                <a:cubicBezTo>
                  <a:pt x="1320" y="1430"/>
                  <a:pt x="1320" y="1430"/>
                  <a:pt x="1320" y="1430"/>
                </a:cubicBezTo>
                <a:lnTo>
                  <a:pt x="1311" y="1433"/>
                </a:lnTo>
                <a:close/>
                <a:moveTo>
                  <a:pt x="1129" y="1431"/>
                </a:moveTo>
                <a:cubicBezTo>
                  <a:pt x="1119" y="1431"/>
                  <a:pt x="1119" y="1431"/>
                  <a:pt x="1119" y="1431"/>
                </a:cubicBezTo>
                <a:cubicBezTo>
                  <a:pt x="1114" y="1430"/>
                  <a:pt x="1114" y="1430"/>
                  <a:pt x="1114" y="1430"/>
                </a:cubicBezTo>
                <a:lnTo>
                  <a:pt x="1129" y="1431"/>
                </a:lnTo>
                <a:close/>
                <a:moveTo>
                  <a:pt x="919" y="1429"/>
                </a:moveTo>
                <a:cubicBezTo>
                  <a:pt x="922" y="1430"/>
                  <a:pt x="924" y="1430"/>
                  <a:pt x="925" y="1430"/>
                </a:cubicBezTo>
                <a:cubicBezTo>
                  <a:pt x="940" y="1432"/>
                  <a:pt x="978" y="1433"/>
                  <a:pt x="997" y="1432"/>
                </a:cubicBezTo>
                <a:cubicBezTo>
                  <a:pt x="1006" y="1434"/>
                  <a:pt x="981" y="1436"/>
                  <a:pt x="974" y="1438"/>
                </a:cubicBezTo>
                <a:cubicBezTo>
                  <a:pt x="985" y="1428"/>
                  <a:pt x="946" y="1438"/>
                  <a:pt x="929" y="1435"/>
                </a:cubicBezTo>
                <a:cubicBezTo>
                  <a:pt x="933" y="1434"/>
                  <a:pt x="945" y="1434"/>
                  <a:pt x="948" y="1433"/>
                </a:cubicBezTo>
                <a:cubicBezTo>
                  <a:pt x="943" y="1432"/>
                  <a:pt x="931" y="1432"/>
                  <a:pt x="924" y="1432"/>
                </a:cubicBezTo>
                <a:cubicBezTo>
                  <a:pt x="922" y="1433"/>
                  <a:pt x="920" y="1434"/>
                  <a:pt x="917" y="1434"/>
                </a:cubicBezTo>
                <a:cubicBezTo>
                  <a:pt x="918" y="1433"/>
                  <a:pt x="921" y="1433"/>
                  <a:pt x="924" y="1432"/>
                </a:cubicBezTo>
                <a:cubicBezTo>
                  <a:pt x="925" y="1432"/>
                  <a:pt x="926" y="1431"/>
                  <a:pt x="925" y="1430"/>
                </a:cubicBezTo>
                <a:cubicBezTo>
                  <a:pt x="922" y="1430"/>
                  <a:pt x="920" y="1430"/>
                  <a:pt x="919" y="1429"/>
                </a:cubicBezTo>
                <a:close/>
                <a:moveTo>
                  <a:pt x="658" y="1430"/>
                </a:moveTo>
                <a:cubicBezTo>
                  <a:pt x="655" y="1431"/>
                  <a:pt x="664" y="1432"/>
                  <a:pt x="649" y="1433"/>
                </a:cubicBezTo>
                <a:cubicBezTo>
                  <a:pt x="647" y="1431"/>
                  <a:pt x="652" y="1430"/>
                  <a:pt x="658" y="1430"/>
                </a:cubicBezTo>
                <a:cubicBezTo>
                  <a:pt x="660" y="1429"/>
                  <a:pt x="663" y="1429"/>
                  <a:pt x="670" y="1429"/>
                </a:cubicBezTo>
                <a:cubicBezTo>
                  <a:pt x="666" y="1429"/>
                  <a:pt x="662" y="1429"/>
                  <a:pt x="658" y="1430"/>
                </a:cubicBezTo>
                <a:close/>
                <a:moveTo>
                  <a:pt x="672" y="1425"/>
                </a:moveTo>
                <a:cubicBezTo>
                  <a:pt x="636" y="1429"/>
                  <a:pt x="636" y="1429"/>
                  <a:pt x="636" y="1429"/>
                </a:cubicBezTo>
                <a:cubicBezTo>
                  <a:pt x="648" y="1427"/>
                  <a:pt x="648" y="1427"/>
                  <a:pt x="648" y="1427"/>
                </a:cubicBezTo>
                <a:cubicBezTo>
                  <a:pt x="625" y="1428"/>
                  <a:pt x="625" y="1428"/>
                  <a:pt x="625" y="1428"/>
                </a:cubicBezTo>
                <a:cubicBezTo>
                  <a:pt x="628" y="1426"/>
                  <a:pt x="651" y="1423"/>
                  <a:pt x="672" y="1425"/>
                </a:cubicBezTo>
                <a:close/>
                <a:moveTo>
                  <a:pt x="578" y="1427"/>
                </a:moveTo>
                <a:cubicBezTo>
                  <a:pt x="618" y="1426"/>
                  <a:pt x="618" y="1426"/>
                  <a:pt x="618" y="1426"/>
                </a:cubicBezTo>
                <a:cubicBezTo>
                  <a:pt x="616" y="1427"/>
                  <a:pt x="616" y="1427"/>
                  <a:pt x="616" y="1427"/>
                </a:cubicBezTo>
                <a:cubicBezTo>
                  <a:pt x="619" y="1426"/>
                  <a:pt x="619" y="1426"/>
                  <a:pt x="619" y="1426"/>
                </a:cubicBezTo>
                <a:cubicBezTo>
                  <a:pt x="612" y="1429"/>
                  <a:pt x="612" y="1429"/>
                  <a:pt x="612" y="1429"/>
                </a:cubicBezTo>
                <a:cubicBezTo>
                  <a:pt x="616" y="1427"/>
                  <a:pt x="616" y="1427"/>
                  <a:pt x="616" y="1427"/>
                </a:cubicBezTo>
                <a:lnTo>
                  <a:pt x="578" y="1427"/>
                </a:lnTo>
                <a:close/>
                <a:moveTo>
                  <a:pt x="256" y="1429"/>
                </a:moveTo>
                <a:cubicBezTo>
                  <a:pt x="237" y="1428"/>
                  <a:pt x="237" y="1428"/>
                  <a:pt x="237" y="1428"/>
                </a:cubicBezTo>
                <a:cubicBezTo>
                  <a:pt x="240" y="1428"/>
                  <a:pt x="259" y="1427"/>
                  <a:pt x="275" y="1427"/>
                </a:cubicBezTo>
                <a:cubicBezTo>
                  <a:pt x="255" y="1421"/>
                  <a:pt x="267" y="1428"/>
                  <a:pt x="234" y="1425"/>
                </a:cubicBezTo>
                <a:cubicBezTo>
                  <a:pt x="273" y="1426"/>
                  <a:pt x="258" y="1422"/>
                  <a:pt x="256" y="1419"/>
                </a:cubicBezTo>
                <a:cubicBezTo>
                  <a:pt x="248" y="1423"/>
                  <a:pt x="199" y="1419"/>
                  <a:pt x="213" y="1427"/>
                </a:cubicBezTo>
                <a:cubicBezTo>
                  <a:pt x="227" y="1426"/>
                  <a:pt x="245" y="1433"/>
                  <a:pt x="256" y="1429"/>
                </a:cubicBezTo>
                <a:close/>
                <a:moveTo>
                  <a:pt x="43" y="1376"/>
                </a:moveTo>
                <a:cubicBezTo>
                  <a:pt x="42" y="1368"/>
                  <a:pt x="41" y="1360"/>
                  <a:pt x="40" y="1352"/>
                </a:cubicBezTo>
                <a:cubicBezTo>
                  <a:pt x="41" y="1361"/>
                  <a:pt x="42" y="1369"/>
                  <a:pt x="43" y="1377"/>
                </a:cubicBezTo>
                <a:lnTo>
                  <a:pt x="43" y="1376"/>
                </a:lnTo>
                <a:close/>
                <a:moveTo>
                  <a:pt x="30" y="729"/>
                </a:moveTo>
                <a:cubicBezTo>
                  <a:pt x="33" y="737"/>
                  <a:pt x="30" y="768"/>
                  <a:pt x="28" y="767"/>
                </a:cubicBezTo>
                <a:cubicBezTo>
                  <a:pt x="30" y="763"/>
                  <a:pt x="29" y="745"/>
                  <a:pt x="30" y="729"/>
                </a:cubicBezTo>
                <a:close/>
                <a:moveTo>
                  <a:pt x="29" y="494"/>
                </a:moveTo>
                <a:cubicBezTo>
                  <a:pt x="29" y="507"/>
                  <a:pt x="33" y="527"/>
                  <a:pt x="29" y="532"/>
                </a:cubicBezTo>
                <a:cubicBezTo>
                  <a:pt x="27" y="504"/>
                  <a:pt x="27" y="504"/>
                  <a:pt x="27" y="504"/>
                </a:cubicBezTo>
                <a:cubicBezTo>
                  <a:pt x="29" y="500"/>
                  <a:pt x="27" y="490"/>
                  <a:pt x="29" y="494"/>
                </a:cubicBezTo>
                <a:close/>
                <a:moveTo>
                  <a:pt x="31" y="324"/>
                </a:moveTo>
                <a:cubicBezTo>
                  <a:pt x="27" y="315"/>
                  <a:pt x="27" y="315"/>
                  <a:pt x="27" y="315"/>
                </a:cubicBezTo>
                <a:cubicBezTo>
                  <a:pt x="28" y="324"/>
                  <a:pt x="28" y="324"/>
                  <a:pt x="28" y="324"/>
                </a:cubicBezTo>
                <a:lnTo>
                  <a:pt x="31" y="324"/>
                </a:lnTo>
                <a:close/>
                <a:moveTo>
                  <a:pt x="36" y="354"/>
                </a:moveTo>
                <a:cubicBezTo>
                  <a:pt x="36" y="349"/>
                  <a:pt x="35" y="330"/>
                  <a:pt x="33" y="336"/>
                </a:cubicBezTo>
                <a:lnTo>
                  <a:pt x="36" y="354"/>
                </a:lnTo>
                <a:close/>
                <a:moveTo>
                  <a:pt x="34" y="174"/>
                </a:moveTo>
                <a:cubicBezTo>
                  <a:pt x="37" y="185"/>
                  <a:pt x="37" y="185"/>
                  <a:pt x="37" y="185"/>
                </a:cubicBezTo>
                <a:cubicBezTo>
                  <a:pt x="38" y="173"/>
                  <a:pt x="38" y="173"/>
                  <a:pt x="38" y="173"/>
                </a:cubicBezTo>
                <a:lnTo>
                  <a:pt x="34" y="174"/>
                </a:lnTo>
                <a:close/>
                <a:moveTo>
                  <a:pt x="31" y="185"/>
                </a:moveTo>
                <a:cubicBezTo>
                  <a:pt x="32" y="189"/>
                  <a:pt x="32" y="190"/>
                  <a:pt x="33" y="191"/>
                </a:cubicBezTo>
                <a:cubicBezTo>
                  <a:pt x="34" y="198"/>
                  <a:pt x="34" y="208"/>
                  <a:pt x="33" y="218"/>
                </a:cubicBezTo>
                <a:cubicBezTo>
                  <a:pt x="32" y="216"/>
                  <a:pt x="33" y="209"/>
                  <a:pt x="32" y="203"/>
                </a:cubicBezTo>
                <a:cubicBezTo>
                  <a:pt x="32" y="207"/>
                  <a:pt x="31" y="215"/>
                  <a:pt x="32" y="223"/>
                </a:cubicBezTo>
                <a:cubicBezTo>
                  <a:pt x="35" y="214"/>
                  <a:pt x="35" y="221"/>
                  <a:pt x="37" y="220"/>
                </a:cubicBezTo>
                <a:cubicBezTo>
                  <a:pt x="39" y="193"/>
                  <a:pt x="36" y="194"/>
                  <a:pt x="33" y="191"/>
                </a:cubicBezTo>
                <a:cubicBezTo>
                  <a:pt x="33" y="188"/>
                  <a:pt x="32" y="186"/>
                  <a:pt x="31" y="185"/>
                </a:cubicBezTo>
                <a:close/>
                <a:moveTo>
                  <a:pt x="29" y="280"/>
                </a:moveTo>
                <a:cubicBezTo>
                  <a:pt x="30" y="277"/>
                  <a:pt x="30" y="276"/>
                  <a:pt x="31" y="275"/>
                </a:cubicBezTo>
                <a:cubicBezTo>
                  <a:pt x="32" y="258"/>
                  <a:pt x="33" y="241"/>
                  <a:pt x="36" y="259"/>
                </a:cubicBezTo>
                <a:cubicBezTo>
                  <a:pt x="36" y="275"/>
                  <a:pt x="36" y="275"/>
                  <a:pt x="36" y="275"/>
                </a:cubicBezTo>
                <a:cubicBezTo>
                  <a:pt x="36" y="268"/>
                  <a:pt x="35" y="269"/>
                  <a:pt x="35" y="267"/>
                </a:cubicBezTo>
                <a:cubicBezTo>
                  <a:pt x="33" y="279"/>
                  <a:pt x="35" y="287"/>
                  <a:pt x="36" y="295"/>
                </a:cubicBezTo>
                <a:cubicBezTo>
                  <a:pt x="35" y="290"/>
                  <a:pt x="33" y="272"/>
                  <a:pt x="31" y="275"/>
                </a:cubicBezTo>
                <a:cubicBezTo>
                  <a:pt x="31" y="280"/>
                  <a:pt x="30" y="284"/>
                  <a:pt x="30" y="288"/>
                </a:cubicBezTo>
                <a:cubicBezTo>
                  <a:pt x="30" y="291"/>
                  <a:pt x="31" y="294"/>
                  <a:pt x="29" y="298"/>
                </a:cubicBezTo>
                <a:cubicBezTo>
                  <a:pt x="29" y="296"/>
                  <a:pt x="29" y="296"/>
                  <a:pt x="29" y="296"/>
                </a:cubicBezTo>
                <a:cubicBezTo>
                  <a:pt x="29" y="295"/>
                  <a:pt x="30" y="292"/>
                  <a:pt x="30" y="288"/>
                </a:cubicBezTo>
                <a:cubicBezTo>
                  <a:pt x="30" y="285"/>
                  <a:pt x="29" y="283"/>
                  <a:pt x="29" y="280"/>
                </a:cubicBezTo>
                <a:close/>
                <a:moveTo>
                  <a:pt x="29" y="172"/>
                </a:moveTo>
                <a:cubicBezTo>
                  <a:pt x="28" y="170"/>
                  <a:pt x="27" y="173"/>
                  <a:pt x="26" y="169"/>
                </a:cubicBezTo>
                <a:cubicBezTo>
                  <a:pt x="26" y="160"/>
                  <a:pt x="26" y="160"/>
                  <a:pt x="26" y="160"/>
                </a:cubicBezTo>
                <a:cubicBezTo>
                  <a:pt x="27" y="148"/>
                  <a:pt x="28" y="162"/>
                  <a:pt x="29" y="172"/>
                </a:cubicBezTo>
                <a:close/>
                <a:moveTo>
                  <a:pt x="27" y="668"/>
                </a:moveTo>
                <a:cubicBezTo>
                  <a:pt x="28" y="671"/>
                  <a:pt x="27" y="697"/>
                  <a:pt x="30" y="697"/>
                </a:cubicBezTo>
                <a:cubicBezTo>
                  <a:pt x="26" y="704"/>
                  <a:pt x="26" y="704"/>
                  <a:pt x="26" y="704"/>
                </a:cubicBezTo>
                <a:cubicBezTo>
                  <a:pt x="27" y="691"/>
                  <a:pt x="24" y="678"/>
                  <a:pt x="23" y="683"/>
                </a:cubicBezTo>
                <a:cubicBezTo>
                  <a:pt x="25" y="673"/>
                  <a:pt x="24" y="663"/>
                  <a:pt x="27" y="668"/>
                </a:cubicBezTo>
                <a:close/>
                <a:moveTo>
                  <a:pt x="39" y="1336"/>
                </a:moveTo>
                <a:cubicBezTo>
                  <a:pt x="38" y="1329"/>
                  <a:pt x="38" y="1296"/>
                  <a:pt x="34" y="1291"/>
                </a:cubicBezTo>
                <a:cubicBezTo>
                  <a:pt x="38" y="1280"/>
                  <a:pt x="39" y="1319"/>
                  <a:pt x="39" y="1336"/>
                </a:cubicBezTo>
                <a:close/>
                <a:moveTo>
                  <a:pt x="35" y="1341"/>
                </a:moveTo>
                <a:cubicBezTo>
                  <a:pt x="35" y="1344"/>
                  <a:pt x="36" y="1347"/>
                  <a:pt x="36" y="1349"/>
                </a:cubicBezTo>
                <a:cubicBezTo>
                  <a:pt x="38" y="1359"/>
                  <a:pt x="41" y="1358"/>
                  <a:pt x="41" y="1376"/>
                </a:cubicBezTo>
                <a:cubicBezTo>
                  <a:pt x="39" y="1371"/>
                  <a:pt x="40" y="1364"/>
                  <a:pt x="38" y="1360"/>
                </a:cubicBezTo>
                <a:cubicBezTo>
                  <a:pt x="36" y="1361"/>
                  <a:pt x="37" y="1358"/>
                  <a:pt x="36" y="1349"/>
                </a:cubicBezTo>
                <a:cubicBezTo>
                  <a:pt x="35" y="1347"/>
                  <a:pt x="35" y="1344"/>
                  <a:pt x="35" y="1341"/>
                </a:cubicBezTo>
                <a:close/>
                <a:moveTo>
                  <a:pt x="20" y="963"/>
                </a:moveTo>
                <a:cubicBezTo>
                  <a:pt x="20" y="982"/>
                  <a:pt x="20" y="982"/>
                  <a:pt x="20" y="982"/>
                </a:cubicBezTo>
                <a:cubicBezTo>
                  <a:pt x="24" y="994"/>
                  <a:pt x="24" y="994"/>
                  <a:pt x="24" y="994"/>
                </a:cubicBezTo>
                <a:lnTo>
                  <a:pt x="20" y="963"/>
                </a:lnTo>
                <a:close/>
                <a:moveTo>
                  <a:pt x="15" y="782"/>
                </a:moveTo>
                <a:cubicBezTo>
                  <a:pt x="16" y="798"/>
                  <a:pt x="16" y="798"/>
                  <a:pt x="16" y="798"/>
                </a:cubicBezTo>
                <a:cubicBezTo>
                  <a:pt x="17" y="792"/>
                  <a:pt x="17" y="792"/>
                  <a:pt x="17" y="792"/>
                </a:cubicBezTo>
                <a:cubicBezTo>
                  <a:pt x="18" y="792"/>
                  <a:pt x="19" y="789"/>
                  <a:pt x="19" y="793"/>
                </a:cubicBezTo>
                <a:cubicBezTo>
                  <a:pt x="20" y="796"/>
                  <a:pt x="20" y="799"/>
                  <a:pt x="20" y="801"/>
                </a:cubicBezTo>
                <a:cubicBezTo>
                  <a:pt x="20" y="797"/>
                  <a:pt x="20" y="795"/>
                  <a:pt x="19" y="793"/>
                </a:cubicBezTo>
                <a:cubicBezTo>
                  <a:pt x="19" y="782"/>
                  <a:pt x="19" y="767"/>
                  <a:pt x="17" y="766"/>
                </a:cubicBezTo>
                <a:cubicBezTo>
                  <a:pt x="18" y="770"/>
                  <a:pt x="18" y="792"/>
                  <a:pt x="16" y="790"/>
                </a:cubicBezTo>
                <a:lnTo>
                  <a:pt x="15" y="782"/>
                </a:lnTo>
                <a:close/>
                <a:moveTo>
                  <a:pt x="14" y="410"/>
                </a:moveTo>
                <a:cubicBezTo>
                  <a:pt x="14" y="419"/>
                  <a:pt x="15" y="420"/>
                  <a:pt x="13" y="433"/>
                </a:cubicBezTo>
                <a:cubicBezTo>
                  <a:pt x="13" y="424"/>
                  <a:pt x="13" y="413"/>
                  <a:pt x="14" y="410"/>
                </a:cubicBezTo>
                <a:close/>
                <a:moveTo>
                  <a:pt x="13" y="873"/>
                </a:moveTo>
                <a:cubicBezTo>
                  <a:pt x="15" y="875"/>
                  <a:pt x="15" y="895"/>
                  <a:pt x="17" y="888"/>
                </a:cubicBezTo>
                <a:cubicBezTo>
                  <a:pt x="17" y="880"/>
                  <a:pt x="17" y="880"/>
                  <a:pt x="17" y="880"/>
                </a:cubicBezTo>
                <a:cubicBezTo>
                  <a:pt x="17" y="893"/>
                  <a:pt x="22" y="887"/>
                  <a:pt x="19" y="906"/>
                </a:cubicBezTo>
                <a:cubicBezTo>
                  <a:pt x="20" y="894"/>
                  <a:pt x="20" y="894"/>
                  <a:pt x="20" y="894"/>
                </a:cubicBezTo>
                <a:cubicBezTo>
                  <a:pt x="19" y="909"/>
                  <a:pt x="16" y="876"/>
                  <a:pt x="15" y="898"/>
                </a:cubicBezTo>
                <a:cubicBezTo>
                  <a:pt x="15" y="907"/>
                  <a:pt x="13" y="883"/>
                  <a:pt x="13" y="873"/>
                </a:cubicBezTo>
                <a:close/>
                <a:moveTo>
                  <a:pt x="9" y="382"/>
                </a:moveTo>
                <a:cubicBezTo>
                  <a:pt x="9" y="395"/>
                  <a:pt x="14" y="391"/>
                  <a:pt x="12" y="413"/>
                </a:cubicBezTo>
                <a:cubicBezTo>
                  <a:pt x="11" y="396"/>
                  <a:pt x="7" y="399"/>
                  <a:pt x="9" y="382"/>
                </a:cubicBezTo>
                <a:close/>
                <a:moveTo>
                  <a:pt x="6" y="743"/>
                </a:moveTo>
                <a:cubicBezTo>
                  <a:pt x="5" y="744"/>
                  <a:pt x="5" y="744"/>
                  <a:pt x="5" y="744"/>
                </a:cubicBezTo>
                <a:cubicBezTo>
                  <a:pt x="7" y="762"/>
                  <a:pt x="7" y="762"/>
                  <a:pt x="7" y="762"/>
                </a:cubicBezTo>
                <a:cubicBezTo>
                  <a:pt x="7" y="761"/>
                  <a:pt x="7" y="761"/>
                  <a:pt x="7" y="761"/>
                </a:cubicBezTo>
                <a:lnTo>
                  <a:pt x="6" y="743"/>
                </a:lnTo>
                <a:close/>
                <a:moveTo>
                  <a:pt x="36" y="386"/>
                </a:moveTo>
                <a:cubicBezTo>
                  <a:pt x="36" y="380"/>
                  <a:pt x="36" y="377"/>
                  <a:pt x="36" y="374"/>
                </a:cubicBezTo>
                <a:cubicBezTo>
                  <a:pt x="36" y="378"/>
                  <a:pt x="36" y="382"/>
                  <a:pt x="36" y="386"/>
                </a:cubicBezTo>
                <a:close/>
                <a:moveTo>
                  <a:pt x="58" y="1398"/>
                </a:moveTo>
                <a:cubicBezTo>
                  <a:pt x="57" y="1398"/>
                  <a:pt x="57" y="1400"/>
                  <a:pt x="57" y="1401"/>
                </a:cubicBezTo>
                <a:cubicBezTo>
                  <a:pt x="58" y="1401"/>
                  <a:pt x="58" y="1400"/>
                  <a:pt x="58" y="1398"/>
                </a:cubicBezTo>
                <a:close/>
                <a:moveTo>
                  <a:pt x="79" y="1407"/>
                </a:moveTo>
                <a:cubicBezTo>
                  <a:pt x="81" y="1407"/>
                  <a:pt x="81" y="1407"/>
                  <a:pt x="81" y="1407"/>
                </a:cubicBezTo>
                <a:cubicBezTo>
                  <a:pt x="82" y="1407"/>
                  <a:pt x="82" y="1407"/>
                  <a:pt x="82" y="1407"/>
                </a:cubicBezTo>
                <a:lnTo>
                  <a:pt x="79" y="1407"/>
                </a:lnTo>
                <a:close/>
                <a:moveTo>
                  <a:pt x="1552" y="1419"/>
                </a:moveTo>
                <a:cubicBezTo>
                  <a:pt x="1561" y="1416"/>
                  <a:pt x="1543" y="1419"/>
                  <a:pt x="1536" y="1419"/>
                </a:cubicBezTo>
                <a:cubicBezTo>
                  <a:pt x="1543" y="1419"/>
                  <a:pt x="1546" y="1421"/>
                  <a:pt x="1552" y="1419"/>
                </a:cubicBezTo>
                <a:close/>
                <a:moveTo>
                  <a:pt x="1495" y="1425"/>
                </a:moveTo>
                <a:cubicBezTo>
                  <a:pt x="1499" y="1424"/>
                  <a:pt x="1505" y="1423"/>
                  <a:pt x="1513" y="1423"/>
                </a:cubicBezTo>
                <a:cubicBezTo>
                  <a:pt x="1508" y="1423"/>
                  <a:pt x="1503" y="1423"/>
                  <a:pt x="1495" y="1425"/>
                </a:cubicBezTo>
                <a:close/>
                <a:moveTo>
                  <a:pt x="1542" y="1423"/>
                </a:moveTo>
                <a:cubicBezTo>
                  <a:pt x="1530" y="1423"/>
                  <a:pt x="1521" y="1423"/>
                  <a:pt x="1513" y="1423"/>
                </a:cubicBezTo>
                <a:cubicBezTo>
                  <a:pt x="1520" y="1423"/>
                  <a:pt x="1526" y="1424"/>
                  <a:pt x="1542" y="1423"/>
                </a:cubicBezTo>
                <a:close/>
                <a:moveTo>
                  <a:pt x="1340" y="1425"/>
                </a:moveTo>
                <a:cubicBezTo>
                  <a:pt x="1349" y="1423"/>
                  <a:pt x="1367" y="1424"/>
                  <a:pt x="1367" y="1424"/>
                </a:cubicBezTo>
                <a:cubicBezTo>
                  <a:pt x="1329" y="1423"/>
                  <a:pt x="1374" y="1421"/>
                  <a:pt x="1377" y="1419"/>
                </a:cubicBezTo>
                <a:cubicBezTo>
                  <a:pt x="1354" y="1420"/>
                  <a:pt x="1354" y="1422"/>
                  <a:pt x="1340" y="1425"/>
                </a:cubicBezTo>
                <a:close/>
                <a:moveTo>
                  <a:pt x="1290" y="1427"/>
                </a:moveTo>
                <a:cubicBezTo>
                  <a:pt x="1294" y="1427"/>
                  <a:pt x="1298" y="1427"/>
                  <a:pt x="1301" y="1427"/>
                </a:cubicBezTo>
                <a:cubicBezTo>
                  <a:pt x="1297" y="1426"/>
                  <a:pt x="1294" y="1426"/>
                  <a:pt x="1290" y="1427"/>
                </a:cubicBezTo>
                <a:close/>
                <a:moveTo>
                  <a:pt x="1276" y="1425"/>
                </a:moveTo>
                <a:cubicBezTo>
                  <a:pt x="1263" y="1425"/>
                  <a:pt x="1259" y="1427"/>
                  <a:pt x="1253" y="1429"/>
                </a:cubicBezTo>
                <a:cubicBezTo>
                  <a:pt x="1269" y="1430"/>
                  <a:pt x="1279" y="1427"/>
                  <a:pt x="1290" y="1427"/>
                </a:cubicBezTo>
                <a:cubicBezTo>
                  <a:pt x="1281" y="1427"/>
                  <a:pt x="1272" y="1427"/>
                  <a:pt x="1276" y="1425"/>
                </a:cubicBezTo>
                <a:close/>
                <a:moveTo>
                  <a:pt x="873" y="1417"/>
                </a:moveTo>
                <a:cubicBezTo>
                  <a:pt x="877" y="1417"/>
                  <a:pt x="884" y="1417"/>
                  <a:pt x="884" y="1416"/>
                </a:cubicBezTo>
                <a:cubicBezTo>
                  <a:pt x="862" y="1416"/>
                  <a:pt x="862" y="1416"/>
                  <a:pt x="862" y="1416"/>
                </a:cubicBezTo>
                <a:cubicBezTo>
                  <a:pt x="853" y="1417"/>
                  <a:pt x="869" y="1417"/>
                  <a:pt x="873" y="1417"/>
                </a:cubicBezTo>
                <a:close/>
                <a:moveTo>
                  <a:pt x="793" y="1423"/>
                </a:moveTo>
                <a:cubicBezTo>
                  <a:pt x="775" y="1423"/>
                  <a:pt x="784" y="1420"/>
                  <a:pt x="776" y="1421"/>
                </a:cubicBezTo>
                <a:cubicBezTo>
                  <a:pt x="777" y="1425"/>
                  <a:pt x="777" y="1425"/>
                  <a:pt x="777" y="1425"/>
                </a:cubicBezTo>
                <a:lnTo>
                  <a:pt x="793" y="1423"/>
                </a:lnTo>
                <a:close/>
                <a:moveTo>
                  <a:pt x="803" y="1442"/>
                </a:moveTo>
                <a:cubicBezTo>
                  <a:pt x="808" y="1442"/>
                  <a:pt x="808" y="1442"/>
                  <a:pt x="808" y="1442"/>
                </a:cubicBezTo>
                <a:cubicBezTo>
                  <a:pt x="802" y="1442"/>
                  <a:pt x="802" y="1442"/>
                  <a:pt x="802" y="1442"/>
                </a:cubicBezTo>
                <a:lnTo>
                  <a:pt x="803" y="1442"/>
                </a:lnTo>
                <a:close/>
                <a:moveTo>
                  <a:pt x="709" y="1419"/>
                </a:moveTo>
                <a:cubicBezTo>
                  <a:pt x="721" y="1415"/>
                  <a:pt x="721" y="1415"/>
                  <a:pt x="721" y="1415"/>
                </a:cubicBezTo>
                <a:cubicBezTo>
                  <a:pt x="706" y="1416"/>
                  <a:pt x="706" y="1420"/>
                  <a:pt x="709" y="1419"/>
                </a:cubicBezTo>
                <a:close/>
                <a:moveTo>
                  <a:pt x="642" y="1416"/>
                </a:moveTo>
                <a:cubicBezTo>
                  <a:pt x="652" y="1415"/>
                  <a:pt x="652" y="1415"/>
                  <a:pt x="652" y="1415"/>
                </a:cubicBezTo>
                <a:cubicBezTo>
                  <a:pt x="620" y="1416"/>
                  <a:pt x="620" y="1416"/>
                  <a:pt x="620" y="1416"/>
                </a:cubicBezTo>
                <a:lnTo>
                  <a:pt x="642" y="1416"/>
                </a:lnTo>
                <a:close/>
                <a:moveTo>
                  <a:pt x="562" y="1418"/>
                </a:moveTo>
                <a:cubicBezTo>
                  <a:pt x="559" y="1417"/>
                  <a:pt x="559" y="1417"/>
                  <a:pt x="559" y="1417"/>
                </a:cubicBezTo>
                <a:cubicBezTo>
                  <a:pt x="537" y="1418"/>
                  <a:pt x="537" y="1418"/>
                  <a:pt x="537" y="1418"/>
                </a:cubicBezTo>
                <a:lnTo>
                  <a:pt x="562" y="1418"/>
                </a:lnTo>
                <a:close/>
                <a:moveTo>
                  <a:pt x="37" y="1053"/>
                </a:moveTo>
                <a:cubicBezTo>
                  <a:pt x="33" y="1050"/>
                  <a:pt x="35" y="1085"/>
                  <a:pt x="35" y="1095"/>
                </a:cubicBezTo>
                <a:cubicBezTo>
                  <a:pt x="39" y="1088"/>
                  <a:pt x="33" y="1067"/>
                  <a:pt x="37" y="1053"/>
                </a:cubicBezTo>
                <a:close/>
                <a:moveTo>
                  <a:pt x="34" y="416"/>
                </a:moveTo>
                <a:cubicBezTo>
                  <a:pt x="35" y="450"/>
                  <a:pt x="35" y="450"/>
                  <a:pt x="35" y="450"/>
                </a:cubicBezTo>
                <a:cubicBezTo>
                  <a:pt x="36" y="424"/>
                  <a:pt x="35" y="442"/>
                  <a:pt x="34" y="41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14"/>
          <p:cNvSpPr>
            <a:spLocks noEditPoints="1"/>
          </p:cNvSpPr>
          <p:nvPr/>
        </p:nvSpPr>
        <p:spPr bwMode="auto">
          <a:xfrm rot="21424959" flipV="1">
            <a:off x="1020713" y="1434051"/>
            <a:ext cx="4512143" cy="3194638"/>
          </a:xfrm>
          <a:custGeom>
            <a:avLst/>
            <a:gdLst>
              <a:gd name="T0" fmla="*/ 963 w 1469"/>
              <a:gd name="T1" fmla="*/ 721 h 1293"/>
              <a:gd name="T2" fmla="*/ 686 w 1469"/>
              <a:gd name="T3" fmla="*/ 563 h 1293"/>
              <a:gd name="T4" fmla="*/ 350 w 1469"/>
              <a:gd name="T5" fmla="*/ 826 h 1293"/>
              <a:gd name="T6" fmla="*/ 361 w 1469"/>
              <a:gd name="T7" fmla="*/ 827 h 1293"/>
              <a:gd name="T8" fmla="*/ 650 w 1469"/>
              <a:gd name="T9" fmla="*/ 742 h 1293"/>
              <a:gd name="T10" fmla="*/ 699 w 1469"/>
              <a:gd name="T11" fmla="*/ 561 h 1293"/>
              <a:gd name="T12" fmla="*/ 865 w 1469"/>
              <a:gd name="T13" fmla="*/ 691 h 1293"/>
              <a:gd name="T14" fmla="*/ 1030 w 1469"/>
              <a:gd name="T15" fmla="*/ 698 h 1293"/>
              <a:gd name="T16" fmla="*/ 1376 w 1469"/>
              <a:gd name="T17" fmla="*/ 154 h 1293"/>
              <a:gd name="T18" fmla="*/ 1390 w 1469"/>
              <a:gd name="T19" fmla="*/ 122 h 1293"/>
              <a:gd name="T20" fmla="*/ 1277 w 1469"/>
              <a:gd name="T21" fmla="*/ 286 h 1293"/>
              <a:gd name="T22" fmla="*/ 1091 w 1469"/>
              <a:gd name="T23" fmla="*/ 532 h 1293"/>
              <a:gd name="T24" fmla="*/ 949 w 1469"/>
              <a:gd name="T25" fmla="*/ 708 h 1293"/>
              <a:gd name="T26" fmla="*/ 736 w 1469"/>
              <a:gd name="T27" fmla="*/ 548 h 1293"/>
              <a:gd name="T28" fmla="*/ 648 w 1469"/>
              <a:gd name="T29" fmla="*/ 535 h 1293"/>
              <a:gd name="T30" fmla="*/ 635 w 1469"/>
              <a:gd name="T31" fmla="*/ 567 h 1293"/>
              <a:gd name="T32" fmla="*/ 530 w 1469"/>
              <a:gd name="T33" fmla="*/ 868 h 1293"/>
              <a:gd name="T34" fmla="*/ 319 w 1469"/>
              <a:gd name="T35" fmla="*/ 789 h 1293"/>
              <a:gd name="T36" fmla="*/ 101 w 1469"/>
              <a:gd name="T37" fmla="*/ 1124 h 1293"/>
              <a:gd name="T38" fmla="*/ 119 w 1469"/>
              <a:gd name="T39" fmla="*/ 1166 h 1293"/>
              <a:gd name="T40" fmla="*/ 349 w 1469"/>
              <a:gd name="T41" fmla="*/ 825 h 1293"/>
              <a:gd name="T42" fmla="*/ 595 w 1469"/>
              <a:gd name="T43" fmla="*/ 939 h 1293"/>
              <a:gd name="T44" fmla="*/ 964 w 1469"/>
              <a:gd name="T45" fmla="*/ 769 h 1293"/>
              <a:gd name="T46" fmla="*/ 1044 w 1469"/>
              <a:gd name="T47" fmla="*/ 658 h 1293"/>
              <a:gd name="T48" fmla="*/ 1110 w 1469"/>
              <a:gd name="T49" fmla="*/ 557 h 1293"/>
              <a:gd name="T50" fmla="*/ 1094 w 1469"/>
              <a:gd name="T51" fmla="*/ 558 h 1293"/>
              <a:gd name="T52" fmla="*/ 672 w 1469"/>
              <a:gd name="T53" fmla="*/ 502 h 1293"/>
              <a:gd name="T54" fmla="*/ 179 w 1469"/>
              <a:gd name="T55" fmla="*/ 1043 h 1293"/>
              <a:gd name="T56" fmla="*/ 146 w 1469"/>
              <a:gd name="T57" fmla="*/ 1075 h 1293"/>
              <a:gd name="T58" fmla="*/ 657 w 1469"/>
              <a:gd name="T59" fmla="*/ 577 h 1293"/>
              <a:gd name="T60" fmla="*/ 595 w 1469"/>
              <a:gd name="T61" fmla="*/ 887 h 1293"/>
              <a:gd name="T62" fmla="*/ 524 w 1469"/>
              <a:gd name="T63" fmla="*/ 905 h 1293"/>
              <a:gd name="T64" fmla="*/ 197 w 1469"/>
              <a:gd name="T65" fmla="*/ 989 h 1293"/>
              <a:gd name="T66" fmla="*/ 1373 w 1469"/>
              <a:gd name="T67" fmla="*/ 137 h 1293"/>
              <a:gd name="T68" fmla="*/ 1069 w 1469"/>
              <a:gd name="T69" fmla="*/ 560 h 1293"/>
              <a:gd name="T70" fmla="*/ 1219 w 1469"/>
              <a:gd name="T71" fmla="*/ 133 h 1293"/>
              <a:gd name="T72" fmla="*/ 1380 w 1469"/>
              <a:gd name="T73" fmla="*/ 55 h 1293"/>
              <a:gd name="T74" fmla="*/ 1443 w 1469"/>
              <a:gd name="T75" fmla="*/ 243 h 1293"/>
              <a:gd name="T76" fmla="*/ 1448 w 1469"/>
              <a:gd name="T77" fmla="*/ 77 h 1293"/>
              <a:gd name="T78" fmla="*/ 1429 w 1469"/>
              <a:gd name="T79" fmla="*/ 12 h 1293"/>
              <a:gd name="T80" fmla="*/ 1338 w 1469"/>
              <a:gd name="T81" fmla="*/ 80 h 1293"/>
              <a:gd name="T82" fmla="*/ 1245 w 1469"/>
              <a:gd name="T83" fmla="*/ 124 h 1293"/>
              <a:gd name="T84" fmla="*/ 1281 w 1469"/>
              <a:gd name="T85" fmla="*/ 130 h 1293"/>
              <a:gd name="T86" fmla="*/ 1339 w 1469"/>
              <a:gd name="T87" fmla="*/ 119 h 1293"/>
              <a:gd name="T88" fmla="*/ 1373 w 1469"/>
              <a:gd name="T89" fmla="*/ 113 h 1293"/>
              <a:gd name="T90" fmla="*/ 1384 w 1469"/>
              <a:gd name="T91" fmla="*/ 106 h 1293"/>
              <a:gd name="T92" fmla="*/ 1401 w 1469"/>
              <a:gd name="T93" fmla="*/ 108 h 1293"/>
              <a:gd name="T94" fmla="*/ 1411 w 1469"/>
              <a:gd name="T95" fmla="*/ 161 h 1293"/>
              <a:gd name="T96" fmla="*/ 1419 w 1469"/>
              <a:gd name="T97" fmla="*/ 231 h 1293"/>
              <a:gd name="T98" fmla="*/ 1461 w 1469"/>
              <a:gd name="T99" fmla="*/ 210 h 1293"/>
              <a:gd name="T100" fmla="*/ 1430 w 1469"/>
              <a:gd name="T101" fmla="*/ 35 h 1293"/>
              <a:gd name="T102" fmla="*/ 1426 w 1469"/>
              <a:gd name="T103" fmla="*/ 58 h 1293"/>
              <a:gd name="T104" fmla="*/ 1345 w 1469"/>
              <a:gd name="T105" fmla="*/ 97 h 1293"/>
              <a:gd name="T106" fmla="*/ 1344 w 1469"/>
              <a:gd name="T107" fmla="*/ 81 h 1293"/>
              <a:gd name="T108" fmla="*/ 1310 w 1469"/>
              <a:gd name="T109" fmla="*/ 117 h 1293"/>
              <a:gd name="T110" fmla="*/ 1381 w 1469"/>
              <a:gd name="T111" fmla="*/ 88 h 1293"/>
              <a:gd name="T112" fmla="*/ 1420 w 1469"/>
              <a:gd name="T113" fmla="*/ 200 h 1293"/>
              <a:gd name="T114" fmla="*/ 1434 w 1469"/>
              <a:gd name="T115" fmla="*/ 204 h 1293"/>
              <a:gd name="T116" fmla="*/ 1429 w 1469"/>
              <a:gd name="T117" fmla="*/ 115 h 1293"/>
              <a:gd name="T118" fmla="*/ 1442 w 1469"/>
              <a:gd name="T119" fmla="*/ 125 h 1293"/>
              <a:gd name="T120" fmla="*/ 1239 w 1469"/>
              <a:gd name="T121" fmla="*/ 145 h 1293"/>
              <a:gd name="T122" fmla="*/ 1329 w 1469"/>
              <a:gd name="T123" fmla="*/ 118 h 1293"/>
              <a:gd name="T124" fmla="*/ 1420 w 1469"/>
              <a:gd name="T125" fmla="*/ 191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69" h="1293">
                <a:moveTo>
                  <a:pt x="1396" y="104"/>
                </a:moveTo>
                <a:cubicBezTo>
                  <a:pt x="1396" y="104"/>
                  <a:pt x="1396" y="104"/>
                  <a:pt x="1396" y="105"/>
                </a:cubicBezTo>
                <a:cubicBezTo>
                  <a:pt x="1396" y="104"/>
                  <a:pt x="1396" y="104"/>
                  <a:pt x="1396" y="104"/>
                </a:cubicBezTo>
                <a:close/>
                <a:moveTo>
                  <a:pt x="1399" y="96"/>
                </a:moveTo>
                <a:cubicBezTo>
                  <a:pt x="1398" y="98"/>
                  <a:pt x="1396" y="101"/>
                  <a:pt x="1396" y="104"/>
                </a:cubicBezTo>
                <a:cubicBezTo>
                  <a:pt x="1398" y="102"/>
                  <a:pt x="1404" y="100"/>
                  <a:pt x="1399" y="96"/>
                </a:cubicBezTo>
                <a:close/>
                <a:moveTo>
                  <a:pt x="1405" y="111"/>
                </a:moveTo>
                <a:cubicBezTo>
                  <a:pt x="1405" y="107"/>
                  <a:pt x="1405" y="107"/>
                  <a:pt x="1405" y="107"/>
                </a:cubicBezTo>
                <a:cubicBezTo>
                  <a:pt x="1402" y="108"/>
                  <a:pt x="1405" y="109"/>
                  <a:pt x="1405" y="111"/>
                </a:cubicBezTo>
                <a:close/>
                <a:moveTo>
                  <a:pt x="1400" y="107"/>
                </a:moveTo>
                <a:cubicBezTo>
                  <a:pt x="1398" y="105"/>
                  <a:pt x="1398" y="105"/>
                  <a:pt x="1398" y="105"/>
                </a:cubicBezTo>
                <a:cubicBezTo>
                  <a:pt x="1399" y="108"/>
                  <a:pt x="1399" y="108"/>
                  <a:pt x="1399" y="108"/>
                </a:cubicBezTo>
                <a:lnTo>
                  <a:pt x="1400" y="107"/>
                </a:lnTo>
                <a:close/>
                <a:moveTo>
                  <a:pt x="944" y="704"/>
                </a:moveTo>
                <a:cubicBezTo>
                  <a:pt x="946" y="705"/>
                  <a:pt x="948" y="705"/>
                  <a:pt x="948" y="703"/>
                </a:cubicBezTo>
                <a:lnTo>
                  <a:pt x="944" y="704"/>
                </a:lnTo>
                <a:close/>
                <a:moveTo>
                  <a:pt x="895" y="678"/>
                </a:moveTo>
                <a:cubicBezTo>
                  <a:pt x="891" y="675"/>
                  <a:pt x="888" y="673"/>
                  <a:pt x="886" y="671"/>
                </a:cubicBezTo>
                <a:cubicBezTo>
                  <a:pt x="888" y="673"/>
                  <a:pt x="891" y="675"/>
                  <a:pt x="895" y="678"/>
                </a:cubicBezTo>
                <a:close/>
                <a:moveTo>
                  <a:pt x="965" y="721"/>
                </a:moveTo>
                <a:cubicBezTo>
                  <a:pt x="964" y="722"/>
                  <a:pt x="964" y="722"/>
                  <a:pt x="964" y="722"/>
                </a:cubicBezTo>
                <a:cubicBezTo>
                  <a:pt x="963" y="721"/>
                  <a:pt x="963" y="721"/>
                  <a:pt x="963" y="721"/>
                </a:cubicBezTo>
                <a:cubicBezTo>
                  <a:pt x="961" y="720"/>
                  <a:pt x="961" y="720"/>
                  <a:pt x="961" y="720"/>
                </a:cubicBezTo>
                <a:cubicBezTo>
                  <a:pt x="962" y="720"/>
                  <a:pt x="962" y="721"/>
                  <a:pt x="963" y="722"/>
                </a:cubicBezTo>
                <a:cubicBezTo>
                  <a:pt x="963" y="722"/>
                  <a:pt x="964" y="722"/>
                  <a:pt x="964" y="723"/>
                </a:cubicBezTo>
                <a:cubicBezTo>
                  <a:pt x="964" y="722"/>
                  <a:pt x="964" y="722"/>
                  <a:pt x="965" y="721"/>
                </a:cubicBezTo>
                <a:close/>
                <a:moveTo>
                  <a:pt x="1296" y="239"/>
                </a:moveTo>
                <a:cubicBezTo>
                  <a:pt x="1300" y="230"/>
                  <a:pt x="1303" y="222"/>
                  <a:pt x="1306" y="216"/>
                </a:cubicBezTo>
                <a:cubicBezTo>
                  <a:pt x="1295" y="230"/>
                  <a:pt x="1297" y="233"/>
                  <a:pt x="1296" y="239"/>
                </a:cubicBezTo>
                <a:close/>
                <a:moveTo>
                  <a:pt x="694" y="556"/>
                </a:moveTo>
                <a:cubicBezTo>
                  <a:pt x="694" y="555"/>
                  <a:pt x="694" y="554"/>
                  <a:pt x="694" y="553"/>
                </a:cubicBezTo>
                <a:cubicBezTo>
                  <a:pt x="693" y="553"/>
                  <a:pt x="693" y="554"/>
                  <a:pt x="694" y="556"/>
                </a:cubicBezTo>
                <a:close/>
                <a:moveTo>
                  <a:pt x="865" y="694"/>
                </a:moveTo>
                <a:cubicBezTo>
                  <a:pt x="865" y="693"/>
                  <a:pt x="866" y="692"/>
                  <a:pt x="865" y="691"/>
                </a:cubicBezTo>
                <a:cubicBezTo>
                  <a:pt x="864" y="691"/>
                  <a:pt x="864" y="690"/>
                  <a:pt x="863" y="690"/>
                </a:cubicBezTo>
                <a:lnTo>
                  <a:pt x="865" y="694"/>
                </a:lnTo>
                <a:close/>
                <a:moveTo>
                  <a:pt x="979" y="707"/>
                </a:moveTo>
                <a:cubicBezTo>
                  <a:pt x="979" y="707"/>
                  <a:pt x="979" y="707"/>
                  <a:pt x="979" y="707"/>
                </a:cubicBezTo>
                <a:cubicBezTo>
                  <a:pt x="982" y="700"/>
                  <a:pt x="982" y="700"/>
                  <a:pt x="982" y="700"/>
                </a:cubicBezTo>
                <a:cubicBezTo>
                  <a:pt x="981" y="702"/>
                  <a:pt x="980" y="703"/>
                  <a:pt x="980" y="704"/>
                </a:cubicBezTo>
                <a:cubicBezTo>
                  <a:pt x="979" y="705"/>
                  <a:pt x="979" y="707"/>
                  <a:pt x="979" y="707"/>
                </a:cubicBezTo>
                <a:close/>
                <a:moveTo>
                  <a:pt x="686" y="563"/>
                </a:moveTo>
                <a:cubicBezTo>
                  <a:pt x="687" y="564"/>
                  <a:pt x="688" y="566"/>
                  <a:pt x="689" y="567"/>
                </a:cubicBezTo>
                <a:cubicBezTo>
                  <a:pt x="689" y="566"/>
                  <a:pt x="687" y="563"/>
                  <a:pt x="686" y="563"/>
                </a:cubicBezTo>
                <a:close/>
                <a:moveTo>
                  <a:pt x="885" y="670"/>
                </a:moveTo>
                <a:cubicBezTo>
                  <a:pt x="885" y="670"/>
                  <a:pt x="885" y="670"/>
                  <a:pt x="885" y="670"/>
                </a:cubicBezTo>
                <a:cubicBezTo>
                  <a:pt x="886" y="671"/>
                  <a:pt x="886" y="671"/>
                  <a:pt x="886" y="671"/>
                </a:cubicBezTo>
                <a:lnTo>
                  <a:pt x="885" y="670"/>
                </a:lnTo>
                <a:close/>
                <a:moveTo>
                  <a:pt x="929" y="745"/>
                </a:moveTo>
                <a:cubicBezTo>
                  <a:pt x="921" y="739"/>
                  <a:pt x="921" y="739"/>
                  <a:pt x="921" y="739"/>
                </a:cubicBezTo>
                <a:cubicBezTo>
                  <a:pt x="916" y="735"/>
                  <a:pt x="916" y="735"/>
                  <a:pt x="916" y="735"/>
                </a:cubicBezTo>
                <a:cubicBezTo>
                  <a:pt x="918" y="737"/>
                  <a:pt x="920" y="739"/>
                  <a:pt x="922" y="740"/>
                </a:cubicBezTo>
                <a:cubicBezTo>
                  <a:pt x="925" y="742"/>
                  <a:pt x="927" y="744"/>
                  <a:pt x="929" y="745"/>
                </a:cubicBezTo>
                <a:close/>
                <a:moveTo>
                  <a:pt x="1296" y="239"/>
                </a:moveTo>
                <a:cubicBezTo>
                  <a:pt x="1293" y="246"/>
                  <a:pt x="1293" y="246"/>
                  <a:pt x="1293" y="246"/>
                </a:cubicBezTo>
                <a:cubicBezTo>
                  <a:pt x="1295" y="243"/>
                  <a:pt x="1296" y="241"/>
                  <a:pt x="1296" y="239"/>
                </a:cubicBezTo>
                <a:close/>
                <a:moveTo>
                  <a:pt x="1388" y="109"/>
                </a:moveTo>
                <a:cubicBezTo>
                  <a:pt x="1388" y="110"/>
                  <a:pt x="1389" y="111"/>
                  <a:pt x="1390" y="111"/>
                </a:cubicBezTo>
                <a:cubicBezTo>
                  <a:pt x="1390" y="111"/>
                  <a:pt x="1389" y="110"/>
                  <a:pt x="1388" y="109"/>
                </a:cubicBezTo>
                <a:close/>
                <a:moveTo>
                  <a:pt x="24" y="1271"/>
                </a:moveTo>
                <a:cubicBezTo>
                  <a:pt x="23" y="1273"/>
                  <a:pt x="23" y="1273"/>
                  <a:pt x="23" y="1273"/>
                </a:cubicBezTo>
                <a:cubicBezTo>
                  <a:pt x="23" y="1272"/>
                  <a:pt x="24" y="1271"/>
                  <a:pt x="24" y="1271"/>
                </a:cubicBezTo>
                <a:close/>
                <a:moveTo>
                  <a:pt x="174" y="1021"/>
                </a:moveTo>
                <a:cubicBezTo>
                  <a:pt x="174" y="1019"/>
                  <a:pt x="174" y="1018"/>
                  <a:pt x="174" y="1016"/>
                </a:cubicBezTo>
                <a:cubicBezTo>
                  <a:pt x="173" y="1018"/>
                  <a:pt x="173" y="1020"/>
                  <a:pt x="174" y="1021"/>
                </a:cubicBezTo>
                <a:close/>
                <a:moveTo>
                  <a:pt x="350" y="826"/>
                </a:moveTo>
                <a:cubicBezTo>
                  <a:pt x="350" y="826"/>
                  <a:pt x="350" y="826"/>
                  <a:pt x="350" y="827"/>
                </a:cubicBezTo>
                <a:cubicBezTo>
                  <a:pt x="350" y="827"/>
                  <a:pt x="350" y="827"/>
                  <a:pt x="350" y="827"/>
                </a:cubicBezTo>
                <a:cubicBezTo>
                  <a:pt x="350" y="827"/>
                  <a:pt x="350" y="827"/>
                  <a:pt x="350" y="827"/>
                </a:cubicBezTo>
                <a:cubicBezTo>
                  <a:pt x="350" y="828"/>
                  <a:pt x="350" y="828"/>
                  <a:pt x="350" y="829"/>
                </a:cubicBezTo>
                <a:cubicBezTo>
                  <a:pt x="350" y="831"/>
                  <a:pt x="352" y="833"/>
                  <a:pt x="353" y="833"/>
                </a:cubicBezTo>
                <a:cubicBezTo>
                  <a:pt x="354" y="830"/>
                  <a:pt x="354" y="830"/>
                  <a:pt x="354" y="830"/>
                </a:cubicBezTo>
                <a:cubicBezTo>
                  <a:pt x="355" y="830"/>
                  <a:pt x="354" y="830"/>
                  <a:pt x="354" y="830"/>
                </a:cubicBezTo>
                <a:cubicBezTo>
                  <a:pt x="354" y="829"/>
                  <a:pt x="354" y="829"/>
                  <a:pt x="354" y="829"/>
                </a:cubicBezTo>
                <a:cubicBezTo>
                  <a:pt x="354" y="829"/>
                  <a:pt x="354" y="829"/>
                  <a:pt x="354" y="829"/>
                </a:cubicBezTo>
                <a:cubicBezTo>
                  <a:pt x="354" y="829"/>
                  <a:pt x="354" y="829"/>
                  <a:pt x="354" y="828"/>
                </a:cubicBezTo>
                <a:cubicBezTo>
                  <a:pt x="354" y="828"/>
                  <a:pt x="354" y="827"/>
                  <a:pt x="354" y="826"/>
                </a:cubicBezTo>
                <a:cubicBezTo>
                  <a:pt x="354" y="825"/>
                  <a:pt x="354" y="824"/>
                  <a:pt x="354" y="823"/>
                </a:cubicBezTo>
                <a:cubicBezTo>
                  <a:pt x="354" y="822"/>
                  <a:pt x="354" y="822"/>
                  <a:pt x="354" y="822"/>
                </a:cubicBezTo>
                <a:cubicBezTo>
                  <a:pt x="354" y="822"/>
                  <a:pt x="354" y="822"/>
                  <a:pt x="354" y="822"/>
                </a:cubicBezTo>
                <a:cubicBezTo>
                  <a:pt x="355" y="822"/>
                  <a:pt x="355" y="822"/>
                  <a:pt x="355" y="822"/>
                </a:cubicBezTo>
                <a:cubicBezTo>
                  <a:pt x="355" y="822"/>
                  <a:pt x="355" y="822"/>
                  <a:pt x="356" y="821"/>
                </a:cubicBezTo>
                <a:cubicBezTo>
                  <a:pt x="356" y="823"/>
                  <a:pt x="357" y="824"/>
                  <a:pt x="357" y="825"/>
                </a:cubicBezTo>
                <a:cubicBezTo>
                  <a:pt x="357" y="827"/>
                  <a:pt x="357" y="827"/>
                  <a:pt x="357" y="829"/>
                </a:cubicBezTo>
                <a:cubicBezTo>
                  <a:pt x="357" y="828"/>
                  <a:pt x="357" y="827"/>
                  <a:pt x="358" y="827"/>
                </a:cubicBezTo>
                <a:cubicBezTo>
                  <a:pt x="358" y="827"/>
                  <a:pt x="358" y="826"/>
                  <a:pt x="359" y="826"/>
                </a:cubicBezTo>
                <a:cubicBezTo>
                  <a:pt x="359" y="826"/>
                  <a:pt x="359" y="826"/>
                  <a:pt x="359" y="826"/>
                </a:cubicBezTo>
                <a:cubicBezTo>
                  <a:pt x="361" y="827"/>
                  <a:pt x="361" y="827"/>
                  <a:pt x="361" y="827"/>
                </a:cubicBezTo>
                <a:cubicBezTo>
                  <a:pt x="359" y="828"/>
                  <a:pt x="359" y="828"/>
                  <a:pt x="359" y="828"/>
                </a:cubicBezTo>
                <a:cubicBezTo>
                  <a:pt x="385" y="845"/>
                  <a:pt x="411" y="858"/>
                  <a:pt x="438" y="870"/>
                </a:cubicBezTo>
                <a:cubicBezTo>
                  <a:pt x="458" y="880"/>
                  <a:pt x="478" y="889"/>
                  <a:pt x="497" y="899"/>
                </a:cubicBezTo>
                <a:cubicBezTo>
                  <a:pt x="502" y="901"/>
                  <a:pt x="507" y="904"/>
                  <a:pt x="512" y="907"/>
                </a:cubicBezTo>
                <a:cubicBezTo>
                  <a:pt x="519" y="911"/>
                  <a:pt x="519" y="911"/>
                  <a:pt x="519" y="911"/>
                </a:cubicBezTo>
                <a:cubicBezTo>
                  <a:pt x="531" y="918"/>
                  <a:pt x="531" y="918"/>
                  <a:pt x="531" y="918"/>
                </a:cubicBezTo>
                <a:cubicBezTo>
                  <a:pt x="548" y="928"/>
                  <a:pt x="566" y="939"/>
                  <a:pt x="585" y="953"/>
                </a:cubicBezTo>
                <a:cubicBezTo>
                  <a:pt x="584" y="953"/>
                  <a:pt x="584" y="953"/>
                  <a:pt x="584" y="953"/>
                </a:cubicBezTo>
                <a:cubicBezTo>
                  <a:pt x="592" y="957"/>
                  <a:pt x="592" y="957"/>
                  <a:pt x="592" y="957"/>
                </a:cubicBezTo>
                <a:cubicBezTo>
                  <a:pt x="597" y="959"/>
                  <a:pt x="597" y="959"/>
                  <a:pt x="597" y="959"/>
                </a:cubicBezTo>
                <a:cubicBezTo>
                  <a:pt x="599" y="960"/>
                  <a:pt x="599" y="960"/>
                  <a:pt x="599" y="960"/>
                </a:cubicBezTo>
                <a:cubicBezTo>
                  <a:pt x="599" y="959"/>
                  <a:pt x="599" y="958"/>
                  <a:pt x="599" y="957"/>
                </a:cubicBezTo>
                <a:cubicBezTo>
                  <a:pt x="603" y="935"/>
                  <a:pt x="603" y="935"/>
                  <a:pt x="603" y="935"/>
                </a:cubicBezTo>
                <a:cubicBezTo>
                  <a:pt x="609" y="893"/>
                  <a:pt x="609" y="893"/>
                  <a:pt x="609" y="893"/>
                </a:cubicBezTo>
                <a:cubicBezTo>
                  <a:pt x="611" y="886"/>
                  <a:pt x="613" y="883"/>
                  <a:pt x="616" y="877"/>
                </a:cubicBezTo>
                <a:cubicBezTo>
                  <a:pt x="616" y="876"/>
                  <a:pt x="617" y="875"/>
                  <a:pt x="618" y="873"/>
                </a:cubicBezTo>
                <a:cubicBezTo>
                  <a:pt x="619" y="870"/>
                  <a:pt x="619" y="870"/>
                  <a:pt x="619" y="870"/>
                </a:cubicBezTo>
                <a:cubicBezTo>
                  <a:pt x="619" y="870"/>
                  <a:pt x="619" y="869"/>
                  <a:pt x="620" y="869"/>
                </a:cubicBezTo>
                <a:cubicBezTo>
                  <a:pt x="621" y="867"/>
                  <a:pt x="622" y="864"/>
                  <a:pt x="623" y="861"/>
                </a:cubicBezTo>
                <a:cubicBezTo>
                  <a:pt x="617" y="866"/>
                  <a:pt x="629" y="835"/>
                  <a:pt x="626" y="826"/>
                </a:cubicBezTo>
                <a:cubicBezTo>
                  <a:pt x="631" y="816"/>
                  <a:pt x="629" y="827"/>
                  <a:pt x="631" y="830"/>
                </a:cubicBezTo>
                <a:cubicBezTo>
                  <a:pt x="641" y="800"/>
                  <a:pt x="644" y="772"/>
                  <a:pt x="650" y="742"/>
                </a:cubicBezTo>
                <a:cubicBezTo>
                  <a:pt x="652" y="731"/>
                  <a:pt x="655" y="719"/>
                  <a:pt x="659" y="706"/>
                </a:cubicBezTo>
                <a:cubicBezTo>
                  <a:pt x="652" y="723"/>
                  <a:pt x="649" y="733"/>
                  <a:pt x="646" y="741"/>
                </a:cubicBezTo>
                <a:cubicBezTo>
                  <a:pt x="641" y="756"/>
                  <a:pt x="639" y="763"/>
                  <a:pt x="633" y="784"/>
                </a:cubicBezTo>
                <a:cubicBezTo>
                  <a:pt x="636" y="763"/>
                  <a:pt x="639" y="752"/>
                  <a:pt x="643" y="740"/>
                </a:cubicBezTo>
                <a:cubicBezTo>
                  <a:pt x="646" y="730"/>
                  <a:pt x="649" y="718"/>
                  <a:pt x="653" y="699"/>
                </a:cubicBezTo>
                <a:cubicBezTo>
                  <a:pt x="651" y="718"/>
                  <a:pt x="651" y="718"/>
                  <a:pt x="651" y="718"/>
                </a:cubicBezTo>
                <a:cubicBezTo>
                  <a:pt x="663" y="699"/>
                  <a:pt x="660" y="655"/>
                  <a:pt x="670" y="651"/>
                </a:cubicBezTo>
                <a:cubicBezTo>
                  <a:pt x="674" y="627"/>
                  <a:pt x="671" y="604"/>
                  <a:pt x="679" y="575"/>
                </a:cubicBezTo>
                <a:cubicBezTo>
                  <a:pt x="683" y="589"/>
                  <a:pt x="683" y="589"/>
                  <a:pt x="683" y="589"/>
                </a:cubicBezTo>
                <a:cubicBezTo>
                  <a:pt x="688" y="567"/>
                  <a:pt x="688" y="567"/>
                  <a:pt x="688" y="567"/>
                </a:cubicBezTo>
                <a:cubicBezTo>
                  <a:pt x="683" y="565"/>
                  <a:pt x="683" y="565"/>
                  <a:pt x="683" y="565"/>
                </a:cubicBezTo>
                <a:cubicBezTo>
                  <a:pt x="684" y="562"/>
                  <a:pt x="685" y="562"/>
                  <a:pt x="686" y="563"/>
                </a:cubicBezTo>
                <a:cubicBezTo>
                  <a:pt x="684" y="558"/>
                  <a:pt x="684" y="554"/>
                  <a:pt x="685" y="549"/>
                </a:cubicBezTo>
                <a:cubicBezTo>
                  <a:pt x="685" y="547"/>
                  <a:pt x="685" y="547"/>
                  <a:pt x="685" y="547"/>
                </a:cubicBezTo>
                <a:cubicBezTo>
                  <a:pt x="685" y="547"/>
                  <a:pt x="685" y="546"/>
                  <a:pt x="686" y="546"/>
                </a:cubicBezTo>
                <a:cubicBezTo>
                  <a:pt x="686" y="547"/>
                  <a:pt x="687" y="547"/>
                  <a:pt x="688" y="548"/>
                </a:cubicBezTo>
                <a:cubicBezTo>
                  <a:pt x="690" y="548"/>
                  <a:pt x="691" y="549"/>
                  <a:pt x="693" y="549"/>
                </a:cubicBezTo>
                <a:cubicBezTo>
                  <a:pt x="693" y="550"/>
                  <a:pt x="694" y="552"/>
                  <a:pt x="694" y="553"/>
                </a:cubicBezTo>
                <a:cubicBezTo>
                  <a:pt x="694" y="553"/>
                  <a:pt x="695" y="552"/>
                  <a:pt x="696" y="552"/>
                </a:cubicBezTo>
                <a:cubicBezTo>
                  <a:pt x="696" y="555"/>
                  <a:pt x="697" y="557"/>
                  <a:pt x="698" y="559"/>
                </a:cubicBezTo>
                <a:cubicBezTo>
                  <a:pt x="699" y="559"/>
                  <a:pt x="699" y="560"/>
                  <a:pt x="699" y="560"/>
                </a:cubicBezTo>
                <a:cubicBezTo>
                  <a:pt x="699" y="561"/>
                  <a:pt x="699" y="561"/>
                  <a:pt x="699" y="561"/>
                </a:cubicBezTo>
                <a:cubicBezTo>
                  <a:pt x="699" y="561"/>
                  <a:pt x="699" y="561"/>
                  <a:pt x="699" y="561"/>
                </a:cubicBezTo>
                <a:cubicBezTo>
                  <a:pt x="699" y="561"/>
                  <a:pt x="700" y="561"/>
                  <a:pt x="700" y="562"/>
                </a:cubicBezTo>
                <a:cubicBezTo>
                  <a:pt x="701" y="563"/>
                  <a:pt x="702" y="565"/>
                  <a:pt x="702" y="566"/>
                </a:cubicBezTo>
                <a:cubicBezTo>
                  <a:pt x="696" y="562"/>
                  <a:pt x="697" y="563"/>
                  <a:pt x="695" y="563"/>
                </a:cubicBezTo>
                <a:cubicBezTo>
                  <a:pt x="695" y="563"/>
                  <a:pt x="694" y="562"/>
                  <a:pt x="694" y="561"/>
                </a:cubicBezTo>
                <a:cubicBezTo>
                  <a:pt x="693" y="562"/>
                  <a:pt x="693" y="563"/>
                  <a:pt x="693" y="563"/>
                </a:cubicBezTo>
                <a:cubicBezTo>
                  <a:pt x="694" y="564"/>
                  <a:pt x="694" y="565"/>
                  <a:pt x="694" y="565"/>
                </a:cubicBezTo>
                <a:cubicBezTo>
                  <a:pt x="695" y="565"/>
                  <a:pt x="695" y="565"/>
                  <a:pt x="695" y="565"/>
                </a:cubicBezTo>
                <a:cubicBezTo>
                  <a:pt x="695" y="566"/>
                  <a:pt x="695" y="566"/>
                  <a:pt x="695" y="566"/>
                </a:cubicBezTo>
                <a:cubicBezTo>
                  <a:pt x="696" y="566"/>
                  <a:pt x="696" y="566"/>
                  <a:pt x="696" y="566"/>
                </a:cubicBezTo>
                <a:cubicBezTo>
                  <a:pt x="696" y="566"/>
                  <a:pt x="696" y="566"/>
                  <a:pt x="696" y="566"/>
                </a:cubicBezTo>
                <a:cubicBezTo>
                  <a:pt x="698" y="568"/>
                  <a:pt x="698" y="568"/>
                  <a:pt x="698" y="568"/>
                </a:cubicBezTo>
                <a:cubicBezTo>
                  <a:pt x="703" y="572"/>
                  <a:pt x="707" y="575"/>
                  <a:pt x="710" y="577"/>
                </a:cubicBezTo>
                <a:cubicBezTo>
                  <a:pt x="700" y="566"/>
                  <a:pt x="715" y="578"/>
                  <a:pt x="722" y="582"/>
                </a:cubicBezTo>
                <a:cubicBezTo>
                  <a:pt x="723" y="584"/>
                  <a:pt x="720" y="582"/>
                  <a:pt x="719" y="582"/>
                </a:cubicBezTo>
                <a:cubicBezTo>
                  <a:pt x="737" y="601"/>
                  <a:pt x="752" y="597"/>
                  <a:pt x="760" y="615"/>
                </a:cubicBezTo>
                <a:cubicBezTo>
                  <a:pt x="766" y="614"/>
                  <a:pt x="766" y="614"/>
                  <a:pt x="766" y="614"/>
                </a:cubicBezTo>
                <a:cubicBezTo>
                  <a:pt x="780" y="630"/>
                  <a:pt x="780" y="630"/>
                  <a:pt x="780" y="630"/>
                </a:cubicBezTo>
                <a:cubicBezTo>
                  <a:pt x="787" y="624"/>
                  <a:pt x="802" y="647"/>
                  <a:pt x="811" y="643"/>
                </a:cubicBezTo>
                <a:cubicBezTo>
                  <a:pt x="829" y="658"/>
                  <a:pt x="805" y="645"/>
                  <a:pt x="812" y="650"/>
                </a:cubicBezTo>
                <a:cubicBezTo>
                  <a:pt x="826" y="664"/>
                  <a:pt x="858" y="681"/>
                  <a:pt x="864" y="690"/>
                </a:cubicBezTo>
                <a:cubicBezTo>
                  <a:pt x="865" y="690"/>
                  <a:pt x="865" y="691"/>
                  <a:pt x="865" y="691"/>
                </a:cubicBezTo>
                <a:cubicBezTo>
                  <a:pt x="882" y="701"/>
                  <a:pt x="896" y="715"/>
                  <a:pt x="910" y="724"/>
                </a:cubicBezTo>
                <a:cubicBezTo>
                  <a:pt x="908" y="728"/>
                  <a:pt x="908" y="728"/>
                  <a:pt x="908" y="728"/>
                </a:cubicBezTo>
                <a:cubicBezTo>
                  <a:pt x="915" y="733"/>
                  <a:pt x="922" y="736"/>
                  <a:pt x="933" y="746"/>
                </a:cubicBezTo>
                <a:cubicBezTo>
                  <a:pt x="933" y="747"/>
                  <a:pt x="931" y="746"/>
                  <a:pt x="929" y="745"/>
                </a:cubicBezTo>
                <a:cubicBezTo>
                  <a:pt x="939" y="752"/>
                  <a:pt x="948" y="759"/>
                  <a:pt x="956" y="766"/>
                </a:cubicBezTo>
                <a:cubicBezTo>
                  <a:pt x="968" y="775"/>
                  <a:pt x="968" y="775"/>
                  <a:pt x="968" y="775"/>
                </a:cubicBezTo>
                <a:cubicBezTo>
                  <a:pt x="971" y="778"/>
                  <a:pt x="971" y="778"/>
                  <a:pt x="971" y="778"/>
                </a:cubicBezTo>
                <a:cubicBezTo>
                  <a:pt x="972" y="778"/>
                  <a:pt x="972" y="778"/>
                  <a:pt x="972" y="778"/>
                </a:cubicBezTo>
                <a:cubicBezTo>
                  <a:pt x="972" y="778"/>
                  <a:pt x="972" y="778"/>
                  <a:pt x="972" y="778"/>
                </a:cubicBezTo>
                <a:cubicBezTo>
                  <a:pt x="973" y="777"/>
                  <a:pt x="973" y="777"/>
                  <a:pt x="973" y="777"/>
                </a:cubicBezTo>
                <a:cubicBezTo>
                  <a:pt x="974" y="775"/>
                  <a:pt x="974" y="775"/>
                  <a:pt x="974" y="775"/>
                </a:cubicBezTo>
                <a:cubicBezTo>
                  <a:pt x="978" y="769"/>
                  <a:pt x="978" y="769"/>
                  <a:pt x="978" y="769"/>
                </a:cubicBezTo>
                <a:cubicBezTo>
                  <a:pt x="995" y="743"/>
                  <a:pt x="995" y="743"/>
                  <a:pt x="995" y="743"/>
                </a:cubicBezTo>
                <a:cubicBezTo>
                  <a:pt x="1010" y="720"/>
                  <a:pt x="1010" y="720"/>
                  <a:pt x="1010" y="720"/>
                </a:cubicBezTo>
                <a:cubicBezTo>
                  <a:pt x="1010" y="722"/>
                  <a:pt x="1011" y="723"/>
                  <a:pt x="1010" y="725"/>
                </a:cubicBezTo>
                <a:cubicBezTo>
                  <a:pt x="1010" y="726"/>
                  <a:pt x="1010" y="726"/>
                  <a:pt x="1010" y="727"/>
                </a:cubicBezTo>
                <a:cubicBezTo>
                  <a:pt x="1009" y="728"/>
                  <a:pt x="1009" y="729"/>
                  <a:pt x="1008" y="731"/>
                </a:cubicBezTo>
                <a:cubicBezTo>
                  <a:pt x="1006" y="734"/>
                  <a:pt x="1004" y="738"/>
                  <a:pt x="1001" y="744"/>
                </a:cubicBezTo>
                <a:cubicBezTo>
                  <a:pt x="1004" y="740"/>
                  <a:pt x="1007" y="735"/>
                  <a:pt x="1010" y="731"/>
                </a:cubicBezTo>
                <a:cubicBezTo>
                  <a:pt x="1014" y="725"/>
                  <a:pt x="1014" y="725"/>
                  <a:pt x="1014" y="725"/>
                </a:cubicBezTo>
                <a:cubicBezTo>
                  <a:pt x="1017" y="720"/>
                  <a:pt x="1017" y="720"/>
                  <a:pt x="1017" y="720"/>
                </a:cubicBezTo>
                <a:cubicBezTo>
                  <a:pt x="1021" y="714"/>
                  <a:pt x="1025" y="706"/>
                  <a:pt x="1030" y="698"/>
                </a:cubicBezTo>
                <a:cubicBezTo>
                  <a:pt x="1038" y="683"/>
                  <a:pt x="1047" y="665"/>
                  <a:pt x="1058" y="650"/>
                </a:cubicBezTo>
                <a:cubicBezTo>
                  <a:pt x="1058" y="654"/>
                  <a:pt x="1058" y="654"/>
                  <a:pt x="1058" y="654"/>
                </a:cubicBezTo>
                <a:cubicBezTo>
                  <a:pt x="1067" y="635"/>
                  <a:pt x="1067" y="635"/>
                  <a:pt x="1067" y="635"/>
                </a:cubicBezTo>
                <a:cubicBezTo>
                  <a:pt x="1066" y="639"/>
                  <a:pt x="1069" y="637"/>
                  <a:pt x="1070" y="638"/>
                </a:cubicBezTo>
                <a:cubicBezTo>
                  <a:pt x="1090" y="609"/>
                  <a:pt x="1115" y="572"/>
                  <a:pt x="1118" y="552"/>
                </a:cubicBezTo>
                <a:cubicBezTo>
                  <a:pt x="1114" y="562"/>
                  <a:pt x="1131" y="541"/>
                  <a:pt x="1122" y="561"/>
                </a:cubicBezTo>
                <a:cubicBezTo>
                  <a:pt x="1136" y="531"/>
                  <a:pt x="1159" y="498"/>
                  <a:pt x="1178" y="467"/>
                </a:cubicBezTo>
                <a:cubicBezTo>
                  <a:pt x="1185" y="456"/>
                  <a:pt x="1185" y="456"/>
                  <a:pt x="1185" y="456"/>
                </a:cubicBezTo>
                <a:cubicBezTo>
                  <a:pt x="1185" y="456"/>
                  <a:pt x="1185" y="456"/>
                  <a:pt x="1185" y="456"/>
                </a:cubicBezTo>
                <a:cubicBezTo>
                  <a:pt x="1192" y="441"/>
                  <a:pt x="1192" y="441"/>
                  <a:pt x="1192" y="441"/>
                </a:cubicBezTo>
                <a:cubicBezTo>
                  <a:pt x="1193" y="440"/>
                  <a:pt x="1193" y="440"/>
                  <a:pt x="1193" y="440"/>
                </a:cubicBezTo>
                <a:cubicBezTo>
                  <a:pt x="1188" y="451"/>
                  <a:pt x="1188" y="451"/>
                  <a:pt x="1188" y="451"/>
                </a:cubicBezTo>
                <a:cubicBezTo>
                  <a:pt x="1196" y="437"/>
                  <a:pt x="1204" y="424"/>
                  <a:pt x="1209" y="412"/>
                </a:cubicBezTo>
                <a:cubicBezTo>
                  <a:pt x="1211" y="411"/>
                  <a:pt x="1217" y="409"/>
                  <a:pt x="1223" y="402"/>
                </a:cubicBezTo>
                <a:cubicBezTo>
                  <a:pt x="1219" y="399"/>
                  <a:pt x="1253" y="366"/>
                  <a:pt x="1259" y="346"/>
                </a:cubicBezTo>
                <a:cubicBezTo>
                  <a:pt x="1261" y="345"/>
                  <a:pt x="1255" y="354"/>
                  <a:pt x="1260" y="349"/>
                </a:cubicBezTo>
                <a:cubicBezTo>
                  <a:pt x="1287" y="307"/>
                  <a:pt x="1322" y="243"/>
                  <a:pt x="1358" y="196"/>
                </a:cubicBezTo>
                <a:cubicBezTo>
                  <a:pt x="1356" y="191"/>
                  <a:pt x="1362" y="179"/>
                  <a:pt x="1370" y="164"/>
                </a:cubicBezTo>
                <a:cubicBezTo>
                  <a:pt x="1373" y="158"/>
                  <a:pt x="1373" y="158"/>
                  <a:pt x="1373" y="158"/>
                </a:cubicBezTo>
                <a:cubicBezTo>
                  <a:pt x="1375" y="156"/>
                  <a:pt x="1375" y="156"/>
                  <a:pt x="1375" y="156"/>
                </a:cubicBezTo>
                <a:cubicBezTo>
                  <a:pt x="1375" y="155"/>
                  <a:pt x="1375" y="155"/>
                  <a:pt x="1375" y="155"/>
                </a:cubicBezTo>
                <a:cubicBezTo>
                  <a:pt x="1376" y="155"/>
                  <a:pt x="1376" y="154"/>
                  <a:pt x="1376" y="154"/>
                </a:cubicBezTo>
                <a:cubicBezTo>
                  <a:pt x="1376" y="154"/>
                  <a:pt x="1376" y="154"/>
                  <a:pt x="1376" y="154"/>
                </a:cubicBezTo>
                <a:cubicBezTo>
                  <a:pt x="1376" y="152"/>
                  <a:pt x="1376" y="152"/>
                  <a:pt x="1376" y="152"/>
                </a:cubicBezTo>
                <a:cubicBezTo>
                  <a:pt x="1376" y="151"/>
                  <a:pt x="1376" y="150"/>
                  <a:pt x="1376" y="148"/>
                </a:cubicBezTo>
                <a:cubicBezTo>
                  <a:pt x="1381" y="151"/>
                  <a:pt x="1377" y="152"/>
                  <a:pt x="1380" y="155"/>
                </a:cubicBezTo>
                <a:cubicBezTo>
                  <a:pt x="1380" y="153"/>
                  <a:pt x="1386" y="159"/>
                  <a:pt x="1385" y="153"/>
                </a:cubicBezTo>
                <a:cubicBezTo>
                  <a:pt x="1386" y="154"/>
                  <a:pt x="1386" y="154"/>
                  <a:pt x="1386" y="154"/>
                </a:cubicBezTo>
                <a:cubicBezTo>
                  <a:pt x="1387" y="153"/>
                  <a:pt x="1379" y="151"/>
                  <a:pt x="1383" y="149"/>
                </a:cubicBezTo>
                <a:cubicBezTo>
                  <a:pt x="1386" y="151"/>
                  <a:pt x="1386" y="151"/>
                  <a:pt x="1386" y="151"/>
                </a:cubicBezTo>
                <a:cubicBezTo>
                  <a:pt x="1383" y="146"/>
                  <a:pt x="1383" y="146"/>
                  <a:pt x="1383" y="146"/>
                </a:cubicBezTo>
                <a:cubicBezTo>
                  <a:pt x="1389" y="142"/>
                  <a:pt x="1390" y="135"/>
                  <a:pt x="1396" y="133"/>
                </a:cubicBezTo>
                <a:cubicBezTo>
                  <a:pt x="1396" y="132"/>
                  <a:pt x="1394" y="131"/>
                  <a:pt x="1393" y="131"/>
                </a:cubicBezTo>
                <a:cubicBezTo>
                  <a:pt x="1394" y="129"/>
                  <a:pt x="1391" y="122"/>
                  <a:pt x="1396" y="122"/>
                </a:cubicBezTo>
                <a:cubicBezTo>
                  <a:pt x="1397" y="124"/>
                  <a:pt x="1397" y="124"/>
                  <a:pt x="1397" y="124"/>
                </a:cubicBezTo>
                <a:cubicBezTo>
                  <a:pt x="1402" y="121"/>
                  <a:pt x="1395" y="117"/>
                  <a:pt x="1397" y="111"/>
                </a:cubicBezTo>
                <a:cubicBezTo>
                  <a:pt x="1396" y="112"/>
                  <a:pt x="1397" y="116"/>
                  <a:pt x="1393" y="114"/>
                </a:cubicBezTo>
                <a:cubicBezTo>
                  <a:pt x="1391" y="111"/>
                  <a:pt x="1393" y="109"/>
                  <a:pt x="1395" y="110"/>
                </a:cubicBezTo>
                <a:cubicBezTo>
                  <a:pt x="1391" y="107"/>
                  <a:pt x="1391" y="107"/>
                  <a:pt x="1391" y="107"/>
                </a:cubicBezTo>
                <a:cubicBezTo>
                  <a:pt x="1393" y="110"/>
                  <a:pt x="1391" y="111"/>
                  <a:pt x="1392" y="114"/>
                </a:cubicBezTo>
                <a:cubicBezTo>
                  <a:pt x="1392" y="113"/>
                  <a:pt x="1391" y="112"/>
                  <a:pt x="1390" y="111"/>
                </a:cubicBezTo>
                <a:cubicBezTo>
                  <a:pt x="1391" y="114"/>
                  <a:pt x="1389" y="115"/>
                  <a:pt x="1389" y="118"/>
                </a:cubicBezTo>
                <a:cubicBezTo>
                  <a:pt x="1391" y="116"/>
                  <a:pt x="1391" y="116"/>
                  <a:pt x="1391" y="116"/>
                </a:cubicBezTo>
                <a:cubicBezTo>
                  <a:pt x="1395" y="120"/>
                  <a:pt x="1389" y="120"/>
                  <a:pt x="1390" y="122"/>
                </a:cubicBezTo>
                <a:cubicBezTo>
                  <a:pt x="1385" y="119"/>
                  <a:pt x="1387" y="118"/>
                  <a:pt x="1382" y="117"/>
                </a:cubicBezTo>
                <a:cubicBezTo>
                  <a:pt x="1378" y="120"/>
                  <a:pt x="1385" y="123"/>
                  <a:pt x="1387" y="129"/>
                </a:cubicBezTo>
                <a:cubicBezTo>
                  <a:pt x="1388" y="129"/>
                  <a:pt x="1388" y="129"/>
                  <a:pt x="1388" y="129"/>
                </a:cubicBezTo>
                <a:cubicBezTo>
                  <a:pt x="1388" y="131"/>
                  <a:pt x="1392" y="135"/>
                  <a:pt x="1388" y="135"/>
                </a:cubicBezTo>
                <a:cubicBezTo>
                  <a:pt x="1385" y="133"/>
                  <a:pt x="1386" y="131"/>
                  <a:pt x="1385" y="130"/>
                </a:cubicBezTo>
                <a:cubicBezTo>
                  <a:pt x="1383" y="129"/>
                  <a:pt x="1388" y="135"/>
                  <a:pt x="1384" y="135"/>
                </a:cubicBezTo>
                <a:cubicBezTo>
                  <a:pt x="1381" y="131"/>
                  <a:pt x="1382" y="127"/>
                  <a:pt x="1383" y="125"/>
                </a:cubicBezTo>
                <a:cubicBezTo>
                  <a:pt x="1382" y="124"/>
                  <a:pt x="1381" y="123"/>
                  <a:pt x="1379" y="122"/>
                </a:cubicBezTo>
                <a:cubicBezTo>
                  <a:pt x="1378" y="130"/>
                  <a:pt x="1379" y="141"/>
                  <a:pt x="1372" y="145"/>
                </a:cubicBezTo>
                <a:cubicBezTo>
                  <a:pt x="1369" y="138"/>
                  <a:pt x="1371" y="147"/>
                  <a:pt x="1366" y="142"/>
                </a:cubicBezTo>
                <a:cubicBezTo>
                  <a:pt x="1370" y="145"/>
                  <a:pt x="1365" y="145"/>
                  <a:pt x="1365" y="147"/>
                </a:cubicBezTo>
                <a:cubicBezTo>
                  <a:pt x="1360" y="145"/>
                  <a:pt x="1364" y="142"/>
                  <a:pt x="1360" y="141"/>
                </a:cubicBezTo>
                <a:cubicBezTo>
                  <a:pt x="1360" y="142"/>
                  <a:pt x="1360" y="142"/>
                  <a:pt x="1360" y="143"/>
                </a:cubicBezTo>
                <a:cubicBezTo>
                  <a:pt x="1360" y="144"/>
                  <a:pt x="1360" y="144"/>
                  <a:pt x="1360" y="144"/>
                </a:cubicBezTo>
                <a:cubicBezTo>
                  <a:pt x="1360" y="144"/>
                  <a:pt x="1360" y="144"/>
                  <a:pt x="1360" y="144"/>
                </a:cubicBezTo>
                <a:cubicBezTo>
                  <a:pt x="1360" y="145"/>
                  <a:pt x="1360" y="145"/>
                  <a:pt x="1360" y="145"/>
                </a:cubicBezTo>
                <a:cubicBezTo>
                  <a:pt x="1359" y="146"/>
                  <a:pt x="1359" y="146"/>
                  <a:pt x="1359" y="146"/>
                </a:cubicBezTo>
                <a:cubicBezTo>
                  <a:pt x="1357" y="149"/>
                  <a:pt x="1357" y="149"/>
                  <a:pt x="1357" y="149"/>
                </a:cubicBezTo>
                <a:cubicBezTo>
                  <a:pt x="1344" y="175"/>
                  <a:pt x="1344" y="175"/>
                  <a:pt x="1344" y="175"/>
                </a:cubicBezTo>
                <a:cubicBezTo>
                  <a:pt x="1335" y="193"/>
                  <a:pt x="1325" y="212"/>
                  <a:pt x="1313" y="229"/>
                </a:cubicBezTo>
                <a:cubicBezTo>
                  <a:pt x="1313" y="225"/>
                  <a:pt x="1318" y="217"/>
                  <a:pt x="1318" y="215"/>
                </a:cubicBezTo>
                <a:cubicBezTo>
                  <a:pt x="1304" y="239"/>
                  <a:pt x="1294" y="275"/>
                  <a:pt x="1277" y="286"/>
                </a:cubicBezTo>
                <a:cubicBezTo>
                  <a:pt x="1282" y="274"/>
                  <a:pt x="1288" y="259"/>
                  <a:pt x="1293" y="246"/>
                </a:cubicBezTo>
                <a:cubicBezTo>
                  <a:pt x="1291" y="249"/>
                  <a:pt x="1288" y="253"/>
                  <a:pt x="1283" y="258"/>
                </a:cubicBezTo>
                <a:cubicBezTo>
                  <a:pt x="1285" y="248"/>
                  <a:pt x="1285" y="248"/>
                  <a:pt x="1285" y="248"/>
                </a:cubicBezTo>
                <a:cubicBezTo>
                  <a:pt x="1266" y="274"/>
                  <a:pt x="1278" y="273"/>
                  <a:pt x="1272" y="291"/>
                </a:cubicBezTo>
                <a:cubicBezTo>
                  <a:pt x="1256" y="305"/>
                  <a:pt x="1256" y="305"/>
                  <a:pt x="1256" y="305"/>
                </a:cubicBezTo>
                <a:cubicBezTo>
                  <a:pt x="1233" y="334"/>
                  <a:pt x="1217" y="365"/>
                  <a:pt x="1209" y="388"/>
                </a:cubicBezTo>
                <a:cubicBezTo>
                  <a:pt x="1206" y="394"/>
                  <a:pt x="1190" y="417"/>
                  <a:pt x="1193" y="405"/>
                </a:cubicBezTo>
                <a:cubicBezTo>
                  <a:pt x="1197" y="386"/>
                  <a:pt x="1198" y="377"/>
                  <a:pt x="1219" y="346"/>
                </a:cubicBezTo>
                <a:cubicBezTo>
                  <a:pt x="1226" y="344"/>
                  <a:pt x="1208" y="372"/>
                  <a:pt x="1214" y="363"/>
                </a:cubicBezTo>
                <a:cubicBezTo>
                  <a:pt x="1222" y="349"/>
                  <a:pt x="1240" y="329"/>
                  <a:pt x="1243" y="316"/>
                </a:cubicBezTo>
                <a:cubicBezTo>
                  <a:pt x="1222" y="349"/>
                  <a:pt x="1222" y="349"/>
                  <a:pt x="1222" y="349"/>
                </a:cubicBezTo>
                <a:cubicBezTo>
                  <a:pt x="1216" y="345"/>
                  <a:pt x="1231" y="335"/>
                  <a:pt x="1232" y="328"/>
                </a:cubicBezTo>
                <a:cubicBezTo>
                  <a:pt x="1221" y="334"/>
                  <a:pt x="1214" y="356"/>
                  <a:pt x="1202" y="368"/>
                </a:cubicBezTo>
                <a:cubicBezTo>
                  <a:pt x="1203" y="365"/>
                  <a:pt x="1203" y="365"/>
                  <a:pt x="1203" y="365"/>
                </a:cubicBezTo>
                <a:cubicBezTo>
                  <a:pt x="1187" y="392"/>
                  <a:pt x="1188" y="388"/>
                  <a:pt x="1173" y="416"/>
                </a:cubicBezTo>
                <a:cubicBezTo>
                  <a:pt x="1177" y="421"/>
                  <a:pt x="1182" y="409"/>
                  <a:pt x="1192" y="398"/>
                </a:cubicBezTo>
                <a:cubicBezTo>
                  <a:pt x="1182" y="414"/>
                  <a:pt x="1171" y="434"/>
                  <a:pt x="1159" y="454"/>
                </a:cubicBezTo>
                <a:cubicBezTo>
                  <a:pt x="1141" y="486"/>
                  <a:pt x="1121" y="519"/>
                  <a:pt x="1098" y="542"/>
                </a:cubicBezTo>
                <a:cubicBezTo>
                  <a:pt x="1110" y="514"/>
                  <a:pt x="1110" y="514"/>
                  <a:pt x="1110" y="514"/>
                </a:cubicBezTo>
                <a:cubicBezTo>
                  <a:pt x="1099" y="529"/>
                  <a:pt x="1085" y="560"/>
                  <a:pt x="1080" y="554"/>
                </a:cubicBezTo>
                <a:cubicBezTo>
                  <a:pt x="1094" y="537"/>
                  <a:pt x="1085" y="543"/>
                  <a:pt x="1090" y="533"/>
                </a:cubicBezTo>
                <a:cubicBezTo>
                  <a:pt x="1091" y="532"/>
                  <a:pt x="1091" y="532"/>
                  <a:pt x="1091" y="532"/>
                </a:cubicBezTo>
                <a:cubicBezTo>
                  <a:pt x="1092" y="529"/>
                  <a:pt x="1096" y="522"/>
                  <a:pt x="1092" y="526"/>
                </a:cubicBezTo>
                <a:cubicBezTo>
                  <a:pt x="1087" y="542"/>
                  <a:pt x="1073" y="565"/>
                  <a:pt x="1065" y="582"/>
                </a:cubicBezTo>
                <a:cubicBezTo>
                  <a:pt x="1068" y="574"/>
                  <a:pt x="1056" y="587"/>
                  <a:pt x="1054" y="588"/>
                </a:cubicBezTo>
                <a:cubicBezTo>
                  <a:pt x="1045" y="604"/>
                  <a:pt x="1057" y="590"/>
                  <a:pt x="1059" y="591"/>
                </a:cubicBezTo>
                <a:cubicBezTo>
                  <a:pt x="1054" y="599"/>
                  <a:pt x="1049" y="614"/>
                  <a:pt x="1041" y="619"/>
                </a:cubicBezTo>
                <a:cubicBezTo>
                  <a:pt x="1031" y="628"/>
                  <a:pt x="1048" y="603"/>
                  <a:pt x="1048" y="597"/>
                </a:cubicBezTo>
                <a:cubicBezTo>
                  <a:pt x="1022" y="645"/>
                  <a:pt x="1022" y="645"/>
                  <a:pt x="1022" y="645"/>
                </a:cubicBezTo>
                <a:cubicBezTo>
                  <a:pt x="1022" y="644"/>
                  <a:pt x="1022" y="644"/>
                  <a:pt x="1022" y="644"/>
                </a:cubicBezTo>
                <a:cubicBezTo>
                  <a:pt x="1021" y="648"/>
                  <a:pt x="1017" y="655"/>
                  <a:pt x="1013" y="659"/>
                </a:cubicBezTo>
                <a:cubicBezTo>
                  <a:pt x="1008" y="662"/>
                  <a:pt x="1014" y="652"/>
                  <a:pt x="1019" y="645"/>
                </a:cubicBezTo>
                <a:cubicBezTo>
                  <a:pt x="1000" y="666"/>
                  <a:pt x="999" y="692"/>
                  <a:pt x="979" y="707"/>
                </a:cubicBezTo>
                <a:cubicBezTo>
                  <a:pt x="978" y="710"/>
                  <a:pt x="977" y="714"/>
                  <a:pt x="975" y="717"/>
                </a:cubicBezTo>
                <a:cubicBezTo>
                  <a:pt x="974" y="718"/>
                  <a:pt x="973" y="718"/>
                  <a:pt x="973" y="716"/>
                </a:cubicBezTo>
                <a:cubicBezTo>
                  <a:pt x="972" y="719"/>
                  <a:pt x="971" y="723"/>
                  <a:pt x="969" y="727"/>
                </a:cubicBezTo>
                <a:cubicBezTo>
                  <a:pt x="968" y="730"/>
                  <a:pt x="966" y="732"/>
                  <a:pt x="966" y="733"/>
                </a:cubicBezTo>
                <a:cubicBezTo>
                  <a:pt x="964" y="732"/>
                  <a:pt x="963" y="731"/>
                  <a:pt x="963" y="731"/>
                </a:cubicBezTo>
                <a:cubicBezTo>
                  <a:pt x="962" y="729"/>
                  <a:pt x="961" y="728"/>
                  <a:pt x="961" y="726"/>
                </a:cubicBezTo>
                <a:cubicBezTo>
                  <a:pt x="962" y="724"/>
                  <a:pt x="962" y="722"/>
                  <a:pt x="960" y="719"/>
                </a:cubicBezTo>
                <a:cubicBezTo>
                  <a:pt x="961" y="720"/>
                  <a:pt x="961" y="720"/>
                  <a:pt x="961" y="720"/>
                </a:cubicBezTo>
                <a:cubicBezTo>
                  <a:pt x="957" y="715"/>
                  <a:pt x="956" y="711"/>
                  <a:pt x="958" y="712"/>
                </a:cubicBezTo>
                <a:cubicBezTo>
                  <a:pt x="956" y="711"/>
                  <a:pt x="954" y="710"/>
                  <a:pt x="952" y="709"/>
                </a:cubicBezTo>
                <a:cubicBezTo>
                  <a:pt x="949" y="708"/>
                  <a:pt x="949" y="708"/>
                  <a:pt x="949" y="708"/>
                </a:cubicBezTo>
                <a:cubicBezTo>
                  <a:pt x="948" y="707"/>
                  <a:pt x="948" y="707"/>
                  <a:pt x="948" y="707"/>
                </a:cubicBezTo>
                <a:cubicBezTo>
                  <a:pt x="947" y="706"/>
                  <a:pt x="947" y="706"/>
                  <a:pt x="947" y="706"/>
                </a:cubicBezTo>
                <a:cubicBezTo>
                  <a:pt x="944" y="704"/>
                  <a:pt x="944" y="704"/>
                  <a:pt x="944" y="704"/>
                </a:cubicBezTo>
                <a:cubicBezTo>
                  <a:pt x="944" y="704"/>
                  <a:pt x="944" y="704"/>
                  <a:pt x="944" y="704"/>
                </a:cubicBezTo>
                <a:cubicBezTo>
                  <a:pt x="931" y="701"/>
                  <a:pt x="896" y="673"/>
                  <a:pt x="891" y="680"/>
                </a:cubicBezTo>
                <a:cubicBezTo>
                  <a:pt x="885" y="674"/>
                  <a:pt x="881" y="669"/>
                  <a:pt x="885" y="670"/>
                </a:cubicBezTo>
                <a:cubicBezTo>
                  <a:pt x="867" y="656"/>
                  <a:pt x="893" y="668"/>
                  <a:pt x="864" y="646"/>
                </a:cubicBezTo>
                <a:cubicBezTo>
                  <a:pt x="866" y="645"/>
                  <a:pt x="869" y="648"/>
                  <a:pt x="873" y="651"/>
                </a:cubicBezTo>
                <a:cubicBezTo>
                  <a:pt x="866" y="644"/>
                  <a:pt x="863" y="642"/>
                  <a:pt x="861" y="642"/>
                </a:cubicBezTo>
                <a:cubicBezTo>
                  <a:pt x="861" y="641"/>
                  <a:pt x="862" y="640"/>
                  <a:pt x="861" y="638"/>
                </a:cubicBezTo>
                <a:cubicBezTo>
                  <a:pt x="859" y="640"/>
                  <a:pt x="847" y="630"/>
                  <a:pt x="842" y="624"/>
                </a:cubicBezTo>
                <a:cubicBezTo>
                  <a:pt x="855" y="628"/>
                  <a:pt x="855" y="628"/>
                  <a:pt x="855" y="628"/>
                </a:cubicBezTo>
                <a:cubicBezTo>
                  <a:pt x="847" y="625"/>
                  <a:pt x="842" y="621"/>
                  <a:pt x="831" y="611"/>
                </a:cubicBezTo>
                <a:cubicBezTo>
                  <a:pt x="841" y="615"/>
                  <a:pt x="841" y="615"/>
                  <a:pt x="841" y="615"/>
                </a:cubicBezTo>
                <a:cubicBezTo>
                  <a:pt x="821" y="600"/>
                  <a:pt x="835" y="619"/>
                  <a:pt x="813" y="598"/>
                </a:cubicBezTo>
                <a:cubicBezTo>
                  <a:pt x="832" y="618"/>
                  <a:pt x="832" y="618"/>
                  <a:pt x="832" y="618"/>
                </a:cubicBezTo>
                <a:cubicBezTo>
                  <a:pt x="807" y="599"/>
                  <a:pt x="811" y="611"/>
                  <a:pt x="798" y="604"/>
                </a:cubicBezTo>
                <a:cubicBezTo>
                  <a:pt x="768" y="587"/>
                  <a:pt x="744" y="553"/>
                  <a:pt x="717" y="546"/>
                </a:cubicBezTo>
                <a:cubicBezTo>
                  <a:pt x="716" y="543"/>
                  <a:pt x="717" y="542"/>
                  <a:pt x="718" y="541"/>
                </a:cubicBezTo>
                <a:cubicBezTo>
                  <a:pt x="718" y="540"/>
                  <a:pt x="718" y="538"/>
                  <a:pt x="714" y="533"/>
                </a:cubicBezTo>
                <a:cubicBezTo>
                  <a:pt x="719" y="537"/>
                  <a:pt x="723" y="539"/>
                  <a:pt x="726" y="542"/>
                </a:cubicBezTo>
                <a:cubicBezTo>
                  <a:pt x="730" y="544"/>
                  <a:pt x="733" y="546"/>
                  <a:pt x="736" y="548"/>
                </a:cubicBezTo>
                <a:cubicBezTo>
                  <a:pt x="742" y="551"/>
                  <a:pt x="747" y="553"/>
                  <a:pt x="752" y="554"/>
                </a:cubicBezTo>
                <a:cubicBezTo>
                  <a:pt x="787" y="576"/>
                  <a:pt x="751" y="571"/>
                  <a:pt x="791" y="593"/>
                </a:cubicBezTo>
                <a:cubicBezTo>
                  <a:pt x="792" y="588"/>
                  <a:pt x="782" y="579"/>
                  <a:pt x="771" y="573"/>
                </a:cubicBezTo>
                <a:cubicBezTo>
                  <a:pt x="772" y="569"/>
                  <a:pt x="786" y="577"/>
                  <a:pt x="795" y="582"/>
                </a:cubicBezTo>
                <a:cubicBezTo>
                  <a:pt x="773" y="567"/>
                  <a:pt x="749" y="539"/>
                  <a:pt x="736" y="530"/>
                </a:cubicBezTo>
                <a:cubicBezTo>
                  <a:pt x="734" y="529"/>
                  <a:pt x="732" y="528"/>
                  <a:pt x="729" y="526"/>
                </a:cubicBezTo>
                <a:cubicBezTo>
                  <a:pt x="725" y="524"/>
                  <a:pt x="721" y="521"/>
                  <a:pt x="717" y="518"/>
                </a:cubicBezTo>
                <a:cubicBezTo>
                  <a:pt x="708" y="512"/>
                  <a:pt x="700" y="506"/>
                  <a:pt x="695" y="501"/>
                </a:cubicBezTo>
                <a:cubicBezTo>
                  <a:pt x="696" y="503"/>
                  <a:pt x="685" y="496"/>
                  <a:pt x="678" y="492"/>
                </a:cubicBezTo>
                <a:cubicBezTo>
                  <a:pt x="674" y="490"/>
                  <a:pt x="671" y="489"/>
                  <a:pt x="669" y="489"/>
                </a:cubicBezTo>
                <a:cubicBezTo>
                  <a:pt x="668" y="490"/>
                  <a:pt x="669" y="492"/>
                  <a:pt x="672" y="497"/>
                </a:cubicBezTo>
                <a:cubicBezTo>
                  <a:pt x="671" y="496"/>
                  <a:pt x="670" y="495"/>
                  <a:pt x="668" y="494"/>
                </a:cubicBezTo>
                <a:cubicBezTo>
                  <a:pt x="667" y="493"/>
                  <a:pt x="667" y="493"/>
                  <a:pt x="667" y="493"/>
                </a:cubicBezTo>
                <a:cubicBezTo>
                  <a:pt x="667" y="493"/>
                  <a:pt x="667" y="493"/>
                  <a:pt x="667" y="493"/>
                </a:cubicBezTo>
                <a:cubicBezTo>
                  <a:pt x="667" y="494"/>
                  <a:pt x="667" y="494"/>
                  <a:pt x="667" y="494"/>
                </a:cubicBezTo>
                <a:cubicBezTo>
                  <a:pt x="667" y="496"/>
                  <a:pt x="667" y="496"/>
                  <a:pt x="667" y="496"/>
                </a:cubicBezTo>
                <a:cubicBezTo>
                  <a:pt x="666" y="498"/>
                  <a:pt x="665" y="500"/>
                  <a:pt x="665" y="501"/>
                </a:cubicBezTo>
                <a:cubicBezTo>
                  <a:pt x="663" y="504"/>
                  <a:pt x="662" y="505"/>
                  <a:pt x="661" y="507"/>
                </a:cubicBezTo>
                <a:cubicBezTo>
                  <a:pt x="660" y="508"/>
                  <a:pt x="659" y="510"/>
                  <a:pt x="658" y="514"/>
                </a:cubicBezTo>
                <a:cubicBezTo>
                  <a:pt x="657" y="518"/>
                  <a:pt x="657" y="524"/>
                  <a:pt x="657" y="533"/>
                </a:cubicBezTo>
                <a:cubicBezTo>
                  <a:pt x="656" y="525"/>
                  <a:pt x="654" y="529"/>
                  <a:pt x="652" y="534"/>
                </a:cubicBezTo>
                <a:cubicBezTo>
                  <a:pt x="650" y="538"/>
                  <a:pt x="648" y="544"/>
                  <a:pt x="648" y="535"/>
                </a:cubicBezTo>
                <a:cubicBezTo>
                  <a:pt x="651" y="530"/>
                  <a:pt x="653" y="517"/>
                  <a:pt x="655" y="501"/>
                </a:cubicBezTo>
                <a:cubicBezTo>
                  <a:pt x="656" y="493"/>
                  <a:pt x="657" y="484"/>
                  <a:pt x="658" y="475"/>
                </a:cubicBezTo>
                <a:cubicBezTo>
                  <a:pt x="658" y="468"/>
                  <a:pt x="658" y="468"/>
                  <a:pt x="658" y="468"/>
                </a:cubicBezTo>
                <a:cubicBezTo>
                  <a:pt x="658" y="467"/>
                  <a:pt x="658" y="467"/>
                  <a:pt x="658" y="467"/>
                </a:cubicBezTo>
                <a:cubicBezTo>
                  <a:pt x="659" y="467"/>
                  <a:pt x="659" y="467"/>
                  <a:pt x="659" y="467"/>
                </a:cubicBezTo>
                <a:cubicBezTo>
                  <a:pt x="661" y="468"/>
                  <a:pt x="661" y="468"/>
                  <a:pt x="661" y="468"/>
                </a:cubicBezTo>
                <a:cubicBezTo>
                  <a:pt x="667" y="472"/>
                  <a:pt x="667" y="472"/>
                  <a:pt x="667" y="472"/>
                </a:cubicBezTo>
                <a:cubicBezTo>
                  <a:pt x="661" y="466"/>
                  <a:pt x="661" y="466"/>
                  <a:pt x="661" y="466"/>
                </a:cubicBezTo>
                <a:cubicBezTo>
                  <a:pt x="658" y="463"/>
                  <a:pt x="658" y="463"/>
                  <a:pt x="658" y="463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6" y="464"/>
                  <a:pt x="656" y="464"/>
                  <a:pt x="656" y="464"/>
                </a:cubicBezTo>
                <a:cubicBezTo>
                  <a:pt x="652" y="478"/>
                  <a:pt x="652" y="478"/>
                  <a:pt x="652" y="478"/>
                </a:cubicBezTo>
                <a:cubicBezTo>
                  <a:pt x="644" y="508"/>
                  <a:pt x="644" y="508"/>
                  <a:pt x="644" y="508"/>
                </a:cubicBezTo>
                <a:cubicBezTo>
                  <a:pt x="646" y="501"/>
                  <a:pt x="647" y="504"/>
                  <a:pt x="647" y="510"/>
                </a:cubicBezTo>
                <a:cubicBezTo>
                  <a:pt x="647" y="516"/>
                  <a:pt x="646" y="524"/>
                  <a:pt x="645" y="528"/>
                </a:cubicBezTo>
                <a:cubicBezTo>
                  <a:pt x="643" y="529"/>
                  <a:pt x="641" y="531"/>
                  <a:pt x="640" y="533"/>
                </a:cubicBezTo>
                <a:cubicBezTo>
                  <a:pt x="641" y="537"/>
                  <a:pt x="641" y="545"/>
                  <a:pt x="638" y="555"/>
                </a:cubicBezTo>
                <a:cubicBezTo>
                  <a:pt x="637" y="558"/>
                  <a:pt x="637" y="558"/>
                  <a:pt x="637" y="558"/>
                </a:cubicBezTo>
                <a:cubicBezTo>
                  <a:pt x="637" y="561"/>
                  <a:pt x="637" y="561"/>
                  <a:pt x="637" y="561"/>
                </a:cubicBezTo>
                <a:cubicBezTo>
                  <a:pt x="635" y="567"/>
                  <a:pt x="635" y="567"/>
                  <a:pt x="635" y="567"/>
                </a:cubicBezTo>
                <a:cubicBezTo>
                  <a:pt x="631" y="581"/>
                  <a:pt x="631" y="581"/>
                  <a:pt x="631" y="581"/>
                </a:cubicBezTo>
                <a:cubicBezTo>
                  <a:pt x="625" y="599"/>
                  <a:pt x="619" y="619"/>
                  <a:pt x="623" y="630"/>
                </a:cubicBezTo>
                <a:cubicBezTo>
                  <a:pt x="625" y="618"/>
                  <a:pt x="631" y="608"/>
                  <a:pt x="626" y="601"/>
                </a:cubicBezTo>
                <a:cubicBezTo>
                  <a:pt x="635" y="579"/>
                  <a:pt x="633" y="608"/>
                  <a:pt x="639" y="598"/>
                </a:cubicBezTo>
                <a:cubicBezTo>
                  <a:pt x="636" y="634"/>
                  <a:pt x="617" y="686"/>
                  <a:pt x="616" y="726"/>
                </a:cubicBezTo>
                <a:cubicBezTo>
                  <a:pt x="614" y="718"/>
                  <a:pt x="619" y="701"/>
                  <a:pt x="615" y="698"/>
                </a:cubicBezTo>
                <a:cubicBezTo>
                  <a:pt x="612" y="709"/>
                  <a:pt x="610" y="720"/>
                  <a:pt x="609" y="733"/>
                </a:cubicBezTo>
                <a:cubicBezTo>
                  <a:pt x="607" y="753"/>
                  <a:pt x="607" y="775"/>
                  <a:pt x="605" y="796"/>
                </a:cubicBezTo>
                <a:cubicBezTo>
                  <a:pt x="601" y="788"/>
                  <a:pt x="601" y="788"/>
                  <a:pt x="601" y="788"/>
                </a:cubicBezTo>
                <a:cubicBezTo>
                  <a:pt x="599" y="817"/>
                  <a:pt x="596" y="799"/>
                  <a:pt x="591" y="829"/>
                </a:cubicBezTo>
                <a:cubicBezTo>
                  <a:pt x="592" y="828"/>
                  <a:pt x="595" y="824"/>
                  <a:pt x="594" y="831"/>
                </a:cubicBezTo>
                <a:cubicBezTo>
                  <a:pt x="588" y="855"/>
                  <a:pt x="588" y="832"/>
                  <a:pt x="584" y="848"/>
                </a:cubicBezTo>
                <a:cubicBezTo>
                  <a:pt x="585" y="881"/>
                  <a:pt x="575" y="859"/>
                  <a:pt x="573" y="890"/>
                </a:cubicBezTo>
                <a:cubicBezTo>
                  <a:pt x="572" y="886"/>
                  <a:pt x="572" y="886"/>
                  <a:pt x="572" y="886"/>
                </a:cubicBezTo>
                <a:cubicBezTo>
                  <a:pt x="572" y="889"/>
                  <a:pt x="571" y="892"/>
                  <a:pt x="571" y="895"/>
                </a:cubicBezTo>
                <a:cubicBezTo>
                  <a:pt x="570" y="896"/>
                  <a:pt x="570" y="896"/>
                  <a:pt x="570" y="896"/>
                </a:cubicBezTo>
                <a:cubicBezTo>
                  <a:pt x="569" y="895"/>
                  <a:pt x="569" y="895"/>
                  <a:pt x="569" y="895"/>
                </a:cubicBezTo>
                <a:cubicBezTo>
                  <a:pt x="568" y="894"/>
                  <a:pt x="568" y="894"/>
                  <a:pt x="568" y="894"/>
                </a:cubicBezTo>
                <a:cubicBezTo>
                  <a:pt x="564" y="892"/>
                  <a:pt x="564" y="892"/>
                  <a:pt x="564" y="892"/>
                </a:cubicBezTo>
                <a:cubicBezTo>
                  <a:pt x="558" y="889"/>
                  <a:pt x="553" y="885"/>
                  <a:pt x="548" y="881"/>
                </a:cubicBezTo>
                <a:cubicBezTo>
                  <a:pt x="541" y="875"/>
                  <a:pt x="541" y="875"/>
                  <a:pt x="541" y="875"/>
                </a:cubicBezTo>
                <a:cubicBezTo>
                  <a:pt x="530" y="868"/>
                  <a:pt x="530" y="868"/>
                  <a:pt x="530" y="868"/>
                </a:cubicBezTo>
                <a:cubicBezTo>
                  <a:pt x="522" y="863"/>
                  <a:pt x="515" y="858"/>
                  <a:pt x="508" y="854"/>
                </a:cubicBezTo>
                <a:cubicBezTo>
                  <a:pt x="510" y="856"/>
                  <a:pt x="532" y="867"/>
                  <a:pt x="527" y="870"/>
                </a:cubicBezTo>
                <a:cubicBezTo>
                  <a:pt x="490" y="851"/>
                  <a:pt x="490" y="851"/>
                  <a:pt x="490" y="851"/>
                </a:cubicBezTo>
                <a:cubicBezTo>
                  <a:pt x="488" y="849"/>
                  <a:pt x="473" y="840"/>
                  <a:pt x="484" y="843"/>
                </a:cubicBezTo>
                <a:cubicBezTo>
                  <a:pt x="489" y="845"/>
                  <a:pt x="494" y="848"/>
                  <a:pt x="497" y="851"/>
                </a:cubicBezTo>
                <a:cubicBezTo>
                  <a:pt x="494" y="846"/>
                  <a:pt x="494" y="846"/>
                  <a:pt x="494" y="846"/>
                </a:cubicBezTo>
                <a:cubicBezTo>
                  <a:pt x="458" y="829"/>
                  <a:pt x="492" y="854"/>
                  <a:pt x="489" y="858"/>
                </a:cubicBezTo>
                <a:cubicBezTo>
                  <a:pt x="472" y="846"/>
                  <a:pt x="463" y="847"/>
                  <a:pt x="451" y="840"/>
                </a:cubicBezTo>
                <a:cubicBezTo>
                  <a:pt x="448" y="833"/>
                  <a:pt x="477" y="849"/>
                  <a:pt x="464" y="835"/>
                </a:cubicBezTo>
                <a:cubicBezTo>
                  <a:pt x="463" y="834"/>
                  <a:pt x="461" y="833"/>
                  <a:pt x="459" y="832"/>
                </a:cubicBezTo>
                <a:cubicBezTo>
                  <a:pt x="446" y="823"/>
                  <a:pt x="416" y="810"/>
                  <a:pt x="403" y="808"/>
                </a:cubicBezTo>
                <a:cubicBezTo>
                  <a:pt x="397" y="797"/>
                  <a:pt x="383" y="789"/>
                  <a:pt x="360" y="776"/>
                </a:cubicBezTo>
                <a:cubicBezTo>
                  <a:pt x="345" y="767"/>
                  <a:pt x="345" y="767"/>
                  <a:pt x="345" y="767"/>
                </a:cubicBezTo>
                <a:cubicBezTo>
                  <a:pt x="342" y="765"/>
                  <a:pt x="342" y="765"/>
                  <a:pt x="342" y="765"/>
                </a:cubicBezTo>
                <a:cubicBezTo>
                  <a:pt x="341" y="764"/>
                  <a:pt x="341" y="764"/>
                  <a:pt x="341" y="764"/>
                </a:cubicBezTo>
                <a:cubicBezTo>
                  <a:pt x="340" y="764"/>
                  <a:pt x="340" y="764"/>
                  <a:pt x="340" y="764"/>
                </a:cubicBezTo>
                <a:cubicBezTo>
                  <a:pt x="339" y="764"/>
                  <a:pt x="339" y="763"/>
                  <a:pt x="339" y="764"/>
                </a:cubicBezTo>
                <a:cubicBezTo>
                  <a:pt x="338" y="766"/>
                  <a:pt x="337" y="767"/>
                  <a:pt x="335" y="769"/>
                </a:cubicBezTo>
                <a:cubicBezTo>
                  <a:pt x="331" y="775"/>
                  <a:pt x="327" y="779"/>
                  <a:pt x="326" y="777"/>
                </a:cubicBezTo>
                <a:cubicBezTo>
                  <a:pt x="327" y="776"/>
                  <a:pt x="326" y="779"/>
                  <a:pt x="325" y="783"/>
                </a:cubicBezTo>
                <a:cubicBezTo>
                  <a:pt x="323" y="787"/>
                  <a:pt x="320" y="792"/>
                  <a:pt x="316" y="797"/>
                </a:cubicBezTo>
                <a:cubicBezTo>
                  <a:pt x="319" y="789"/>
                  <a:pt x="319" y="789"/>
                  <a:pt x="319" y="789"/>
                </a:cubicBezTo>
                <a:cubicBezTo>
                  <a:pt x="316" y="793"/>
                  <a:pt x="313" y="797"/>
                  <a:pt x="311" y="800"/>
                </a:cubicBezTo>
                <a:cubicBezTo>
                  <a:pt x="310" y="802"/>
                  <a:pt x="309" y="803"/>
                  <a:pt x="308" y="804"/>
                </a:cubicBezTo>
                <a:cubicBezTo>
                  <a:pt x="308" y="805"/>
                  <a:pt x="307" y="806"/>
                  <a:pt x="307" y="807"/>
                </a:cubicBezTo>
                <a:cubicBezTo>
                  <a:pt x="305" y="811"/>
                  <a:pt x="304" y="814"/>
                  <a:pt x="304" y="817"/>
                </a:cubicBezTo>
                <a:cubicBezTo>
                  <a:pt x="303" y="823"/>
                  <a:pt x="303" y="828"/>
                  <a:pt x="297" y="835"/>
                </a:cubicBezTo>
                <a:cubicBezTo>
                  <a:pt x="296" y="834"/>
                  <a:pt x="298" y="829"/>
                  <a:pt x="298" y="826"/>
                </a:cubicBezTo>
                <a:cubicBezTo>
                  <a:pt x="276" y="857"/>
                  <a:pt x="276" y="883"/>
                  <a:pt x="251" y="912"/>
                </a:cubicBezTo>
                <a:cubicBezTo>
                  <a:pt x="251" y="910"/>
                  <a:pt x="251" y="909"/>
                  <a:pt x="253" y="905"/>
                </a:cubicBezTo>
                <a:cubicBezTo>
                  <a:pt x="253" y="904"/>
                  <a:pt x="250" y="909"/>
                  <a:pt x="245" y="921"/>
                </a:cubicBezTo>
                <a:cubicBezTo>
                  <a:pt x="255" y="912"/>
                  <a:pt x="255" y="912"/>
                  <a:pt x="255" y="912"/>
                </a:cubicBezTo>
                <a:cubicBezTo>
                  <a:pt x="254" y="934"/>
                  <a:pt x="223" y="955"/>
                  <a:pt x="209" y="983"/>
                </a:cubicBezTo>
                <a:cubicBezTo>
                  <a:pt x="208" y="980"/>
                  <a:pt x="221" y="960"/>
                  <a:pt x="212" y="969"/>
                </a:cubicBezTo>
                <a:cubicBezTo>
                  <a:pt x="201" y="986"/>
                  <a:pt x="212" y="990"/>
                  <a:pt x="194" y="1008"/>
                </a:cubicBezTo>
                <a:cubicBezTo>
                  <a:pt x="199" y="998"/>
                  <a:pt x="192" y="998"/>
                  <a:pt x="197" y="989"/>
                </a:cubicBezTo>
                <a:cubicBezTo>
                  <a:pt x="188" y="1002"/>
                  <a:pt x="179" y="1010"/>
                  <a:pt x="180" y="1017"/>
                </a:cubicBezTo>
                <a:cubicBezTo>
                  <a:pt x="177" y="1020"/>
                  <a:pt x="175" y="1021"/>
                  <a:pt x="174" y="1021"/>
                </a:cubicBezTo>
                <a:cubicBezTo>
                  <a:pt x="171" y="1031"/>
                  <a:pt x="160" y="1044"/>
                  <a:pt x="154" y="1052"/>
                </a:cubicBezTo>
                <a:cubicBezTo>
                  <a:pt x="154" y="1049"/>
                  <a:pt x="154" y="1049"/>
                  <a:pt x="154" y="1049"/>
                </a:cubicBezTo>
                <a:cubicBezTo>
                  <a:pt x="152" y="1072"/>
                  <a:pt x="137" y="1077"/>
                  <a:pt x="123" y="1100"/>
                </a:cubicBezTo>
                <a:cubicBezTo>
                  <a:pt x="123" y="1095"/>
                  <a:pt x="123" y="1095"/>
                  <a:pt x="123" y="1095"/>
                </a:cubicBezTo>
                <a:cubicBezTo>
                  <a:pt x="118" y="1105"/>
                  <a:pt x="113" y="1121"/>
                  <a:pt x="99" y="1135"/>
                </a:cubicBezTo>
                <a:cubicBezTo>
                  <a:pt x="101" y="1124"/>
                  <a:pt x="101" y="1124"/>
                  <a:pt x="101" y="1124"/>
                </a:cubicBezTo>
                <a:cubicBezTo>
                  <a:pt x="95" y="1139"/>
                  <a:pt x="75" y="1160"/>
                  <a:pt x="73" y="1174"/>
                </a:cubicBezTo>
                <a:cubicBezTo>
                  <a:pt x="69" y="1178"/>
                  <a:pt x="75" y="1158"/>
                  <a:pt x="61" y="1179"/>
                </a:cubicBezTo>
                <a:cubicBezTo>
                  <a:pt x="60" y="1185"/>
                  <a:pt x="52" y="1203"/>
                  <a:pt x="46" y="1207"/>
                </a:cubicBezTo>
                <a:cubicBezTo>
                  <a:pt x="44" y="1206"/>
                  <a:pt x="44" y="1202"/>
                  <a:pt x="49" y="1197"/>
                </a:cubicBezTo>
                <a:cubicBezTo>
                  <a:pt x="51" y="1194"/>
                  <a:pt x="50" y="1196"/>
                  <a:pt x="50" y="1198"/>
                </a:cubicBezTo>
                <a:cubicBezTo>
                  <a:pt x="53" y="1190"/>
                  <a:pt x="53" y="1190"/>
                  <a:pt x="53" y="1190"/>
                </a:cubicBezTo>
                <a:cubicBezTo>
                  <a:pt x="40" y="1204"/>
                  <a:pt x="47" y="1204"/>
                  <a:pt x="34" y="1221"/>
                </a:cubicBezTo>
                <a:cubicBezTo>
                  <a:pt x="31" y="1223"/>
                  <a:pt x="35" y="1213"/>
                  <a:pt x="35" y="1209"/>
                </a:cubicBezTo>
                <a:cubicBezTo>
                  <a:pt x="0" y="1278"/>
                  <a:pt x="0" y="1278"/>
                  <a:pt x="0" y="1278"/>
                </a:cubicBezTo>
                <a:cubicBezTo>
                  <a:pt x="2" y="1280"/>
                  <a:pt x="8" y="1273"/>
                  <a:pt x="7" y="1281"/>
                </a:cubicBezTo>
                <a:cubicBezTo>
                  <a:pt x="22" y="1259"/>
                  <a:pt x="22" y="1259"/>
                  <a:pt x="22" y="1259"/>
                </a:cubicBezTo>
                <a:cubicBezTo>
                  <a:pt x="32" y="1251"/>
                  <a:pt x="19" y="1274"/>
                  <a:pt x="14" y="1284"/>
                </a:cubicBezTo>
                <a:cubicBezTo>
                  <a:pt x="24" y="1269"/>
                  <a:pt x="24" y="1269"/>
                  <a:pt x="24" y="1269"/>
                </a:cubicBezTo>
                <a:cubicBezTo>
                  <a:pt x="25" y="1268"/>
                  <a:pt x="25" y="1269"/>
                  <a:pt x="24" y="1271"/>
                </a:cubicBezTo>
                <a:cubicBezTo>
                  <a:pt x="31" y="1259"/>
                  <a:pt x="31" y="1259"/>
                  <a:pt x="31" y="1259"/>
                </a:cubicBezTo>
                <a:cubicBezTo>
                  <a:pt x="17" y="1293"/>
                  <a:pt x="58" y="1232"/>
                  <a:pt x="41" y="1268"/>
                </a:cubicBezTo>
                <a:cubicBezTo>
                  <a:pt x="46" y="1259"/>
                  <a:pt x="49" y="1248"/>
                  <a:pt x="50" y="1242"/>
                </a:cubicBezTo>
                <a:cubicBezTo>
                  <a:pt x="59" y="1226"/>
                  <a:pt x="59" y="1231"/>
                  <a:pt x="64" y="1226"/>
                </a:cubicBezTo>
                <a:cubicBezTo>
                  <a:pt x="53" y="1251"/>
                  <a:pt x="53" y="1251"/>
                  <a:pt x="53" y="1251"/>
                </a:cubicBezTo>
                <a:cubicBezTo>
                  <a:pt x="74" y="1215"/>
                  <a:pt x="55" y="1257"/>
                  <a:pt x="74" y="1233"/>
                </a:cubicBezTo>
                <a:cubicBezTo>
                  <a:pt x="89" y="1202"/>
                  <a:pt x="111" y="1193"/>
                  <a:pt x="121" y="1178"/>
                </a:cubicBezTo>
                <a:cubicBezTo>
                  <a:pt x="139" y="1147"/>
                  <a:pt x="110" y="1186"/>
                  <a:pt x="119" y="1166"/>
                </a:cubicBezTo>
                <a:cubicBezTo>
                  <a:pt x="129" y="1149"/>
                  <a:pt x="127" y="1160"/>
                  <a:pt x="134" y="1150"/>
                </a:cubicBezTo>
                <a:cubicBezTo>
                  <a:pt x="134" y="1139"/>
                  <a:pt x="134" y="1139"/>
                  <a:pt x="134" y="1139"/>
                </a:cubicBezTo>
                <a:cubicBezTo>
                  <a:pt x="144" y="1120"/>
                  <a:pt x="139" y="1141"/>
                  <a:pt x="144" y="1129"/>
                </a:cubicBezTo>
                <a:cubicBezTo>
                  <a:pt x="156" y="1116"/>
                  <a:pt x="143" y="1136"/>
                  <a:pt x="144" y="1142"/>
                </a:cubicBezTo>
                <a:cubicBezTo>
                  <a:pt x="145" y="1137"/>
                  <a:pt x="154" y="1120"/>
                  <a:pt x="160" y="1114"/>
                </a:cubicBezTo>
                <a:cubicBezTo>
                  <a:pt x="161" y="1115"/>
                  <a:pt x="149" y="1135"/>
                  <a:pt x="158" y="1123"/>
                </a:cubicBezTo>
                <a:cubicBezTo>
                  <a:pt x="184" y="1074"/>
                  <a:pt x="197" y="1066"/>
                  <a:pt x="223" y="1024"/>
                </a:cubicBezTo>
                <a:cubicBezTo>
                  <a:pt x="223" y="1029"/>
                  <a:pt x="223" y="1029"/>
                  <a:pt x="223" y="1029"/>
                </a:cubicBezTo>
                <a:cubicBezTo>
                  <a:pt x="225" y="1024"/>
                  <a:pt x="227" y="1020"/>
                  <a:pt x="230" y="1016"/>
                </a:cubicBezTo>
                <a:cubicBezTo>
                  <a:pt x="230" y="1019"/>
                  <a:pt x="230" y="1019"/>
                  <a:pt x="230" y="1019"/>
                </a:cubicBezTo>
                <a:cubicBezTo>
                  <a:pt x="234" y="1013"/>
                  <a:pt x="257" y="969"/>
                  <a:pt x="275" y="941"/>
                </a:cubicBezTo>
                <a:cubicBezTo>
                  <a:pt x="270" y="957"/>
                  <a:pt x="270" y="957"/>
                  <a:pt x="270" y="957"/>
                </a:cubicBezTo>
                <a:cubicBezTo>
                  <a:pt x="281" y="930"/>
                  <a:pt x="281" y="930"/>
                  <a:pt x="281" y="930"/>
                </a:cubicBezTo>
                <a:cubicBezTo>
                  <a:pt x="284" y="936"/>
                  <a:pt x="284" y="936"/>
                  <a:pt x="284" y="936"/>
                </a:cubicBezTo>
                <a:cubicBezTo>
                  <a:pt x="285" y="924"/>
                  <a:pt x="306" y="897"/>
                  <a:pt x="319" y="873"/>
                </a:cubicBezTo>
                <a:cubicBezTo>
                  <a:pt x="322" y="875"/>
                  <a:pt x="322" y="875"/>
                  <a:pt x="322" y="875"/>
                </a:cubicBezTo>
                <a:cubicBezTo>
                  <a:pt x="329" y="860"/>
                  <a:pt x="329" y="860"/>
                  <a:pt x="329" y="860"/>
                </a:cubicBezTo>
                <a:cubicBezTo>
                  <a:pt x="328" y="866"/>
                  <a:pt x="328" y="866"/>
                  <a:pt x="328" y="866"/>
                </a:cubicBezTo>
                <a:cubicBezTo>
                  <a:pt x="333" y="859"/>
                  <a:pt x="336" y="850"/>
                  <a:pt x="340" y="842"/>
                </a:cubicBezTo>
                <a:cubicBezTo>
                  <a:pt x="342" y="837"/>
                  <a:pt x="344" y="833"/>
                  <a:pt x="347" y="829"/>
                </a:cubicBezTo>
                <a:cubicBezTo>
                  <a:pt x="348" y="826"/>
                  <a:pt x="348" y="826"/>
                  <a:pt x="348" y="826"/>
                </a:cubicBezTo>
                <a:cubicBezTo>
                  <a:pt x="349" y="826"/>
                  <a:pt x="349" y="825"/>
                  <a:pt x="349" y="825"/>
                </a:cubicBezTo>
                <a:cubicBezTo>
                  <a:pt x="350" y="824"/>
                  <a:pt x="350" y="824"/>
                  <a:pt x="350" y="824"/>
                </a:cubicBezTo>
                <a:cubicBezTo>
                  <a:pt x="350" y="825"/>
                  <a:pt x="350" y="825"/>
                  <a:pt x="350" y="826"/>
                </a:cubicBezTo>
                <a:close/>
                <a:moveTo>
                  <a:pt x="683" y="562"/>
                </a:moveTo>
                <a:cubicBezTo>
                  <a:pt x="683" y="559"/>
                  <a:pt x="683" y="559"/>
                  <a:pt x="683" y="559"/>
                </a:cubicBezTo>
                <a:cubicBezTo>
                  <a:pt x="684" y="560"/>
                  <a:pt x="684" y="561"/>
                  <a:pt x="683" y="562"/>
                </a:cubicBezTo>
                <a:cubicBezTo>
                  <a:pt x="683" y="565"/>
                  <a:pt x="683" y="565"/>
                  <a:pt x="683" y="565"/>
                </a:cubicBezTo>
                <a:cubicBezTo>
                  <a:pt x="680" y="564"/>
                  <a:pt x="682" y="563"/>
                  <a:pt x="683" y="562"/>
                </a:cubicBezTo>
                <a:close/>
                <a:moveTo>
                  <a:pt x="1343" y="212"/>
                </a:moveTo>
                <a:cubicBezTo>
                  <a:pt x="1333" y="228"/>
                  <a:pt x="1333" y="228"/>
                  <a:pt x="1333" y="228"/>
                </a:cubicBezTo>
                <a:cubicBezTo>
                  <a:pt x="1335" y="225"/>
                  <a:pt x="1342" y="212"/>
                  <a:pt x="1340" y="219"/>
                </a:cubicBezTo>
                <a:cubicBezTo>
                  <a:pt x="1342" y="216"/>
                  <a:pt x="1346" y="210"/>
                  <a:pt x="1343" y="212"/>
                </a:cubicBezTo>
                <a:close/>
                <a:moveTo>
                  <a:pt x="647" y="569"/>
                </a:moveTo>
                <a:cubicBezTo>
                  <a:pt x="647" y="560"/>
                  <a:pt x="647" y="560"/>
                  <a:pt x="647" y="560"/>
                </a:cubicBezTo>
                <a:cubicBezTo>
                  <a:pt x="647" y="559"/>
                  <a:pt x="648" y="558"/>
                  <a:pt x="649" y="557"/>
                </a:cubicBezTo>
                <a:cubicBezTo>
                  <a:pt x="652" y="553"/>
                  <a:pt x="652" y="553"/>
                  <a:pt x="652" y="553"/>
                </a:cubicBezTo>
                <a:lnTo>
                  <a:pt x="647" y="569"/>
                </a:lnTo>
                <a:close/>
                <a:moveTo>
                  <a:pt x="614" y="719"/>
                </a:moveTo>
                <a:cubicBezTo>
                  <a:pt x="615" y="703"/>
                  <a:pt x="615" y="703"/>
                  <a:pt x="615" y="703"/>
                </a:cubicBezTo>
                <a:cubicBezTo>
                  <a:pt x="616" y="701"/>
                  <a:pt x="616" y="701"/>
                  <a:pt x="616" y="701"/>
                </a:cubicBezTo>
                <a:cubicBezTo>
                  <a:pt x="614" y="718"/>
                  <a:pt x="614" y="718"/>
                  <a:pt x="614" y="718"/>
                </a:cubicBezTo>
                <a:lnTo>
                  <a:pt x="614" y="719"/>
                </a:lnTo>
                <a:close/>
                <a:moveTo>
                  <a:pt x="595" y="939"/>
                </a:moveTo>
                <a:cubicBezTo>
                  <a:pt x="595" y="946"/>
                  <a:pt x="595" y="946"/>
                  <a:pt x="595" y="946"/>
                </a:cubicBezTo>
                <a:cubicBezTo>
                  <a:pt x="594" y="949"/>
                  <a:pt x="594" y="949"/>
                  <a:pt x="594" y="949"/>
                </a:cubicBezTo>
                <a:cubicBezTo>
                  <a:pt x="594" y="949"/>
                  <a:pt x="595" y="950"/>
                  <a:pt x="594" y="950"/>
                </a:cubicBezTo>
                <a:cubicBezTo>
                  <a:pt x="594" y="950"/>
                  <a:pt x="594" y="950"/>
                  <a:pt x="594" y="950"/>
                </a:cubicBezTo>
                <a:cubicBezTo>
                  <a:pt x="593" y="949"/>
                  <a:pt x="593" y="949"/>
                  <a:pt x="593" y="949"/>
                </a:cubicBezTo>
                <a:cubicBezTo>
                  <a:pt x="587" y="947"/>
                  <a:pt x="578" y="942"/>
                  <a:pt x="569" y="934"/>
                </a:cubicBezTo>
                <a:cubicBezTo>
                  <a:pt x="575" y="934"/>
                  <a:pt x="580" y="937"/>
                  <a:pt x="586" y="941"/>
                </a:cubicBezTo>
                <a:cubicBezTo>
                  <a:pt x="594" y="949"/>
                  <a:pt x="594" y="938"/>
                  <a:pt x="596" y="928"/>
                </a:cubicBezTo>
                <a:cubicBezTo>
                  <a:pt x="596" y="926"/>
                  <a:pt x="596" y="924"/>
                  <a:pt x="596" y="922"/>
                </a:cubicBezTo>
                <a:cubicBezTo>
                  <a:pt x="596" y="924"/>
                  <a:pt x="596" y="926"/>
                  <a:pt x="596" y="928"/>
                </a:cubicBezTo>
                <a:lnTo>
                  <a:pt x="595" y="939"/>
                </a:lnTo>
                <a:close/>
                <a:moveTo>
                  <a:pt x="671" y="587"/>
                </a:moveTo>
                <a:cubicBezTo>
                  <a:pt x="674" y="588"/>
                  <a:pt x="670" y="607"/>
                  <a:pt x="671" y="613"/>
                </a:cubicBezTo>
                <a:cubicBezTo>
                  <a:pt x="669" y="621"/>
                  <a:pt x="669" y="609"/>
                  <a:pt x="667" y="606"/>
                </a:cubicBezTo>
                <a:cubicBezTo>
                  <a:pt x="666" y="610"/>
                  <a:pt x="666" y="613"/>
                  <a:pt x="665" y="618"/>
                </a:cubicBezTo>
                <a:cubicBezTo>
                  <a:pt x="659" y="613"/>
                  <a:pt x="671" y="604"/>
                  <a:pt x="671" y="587"/>
                </a:cubicBezTo>
                <a:close/>
                <a:moveTo>
                  <a:pt x="884" y="700"/>
                </a:moveTo>
                <a:cubicBezTo>
                  <a:pt x="870" y="692"/>
                  <a:pt x="870" y="692"/>
                  <a:pt x="870" y="692"/>
                </a:cubicBezTo>
                <a:cubicBezTo>
                  <a:pt x="873" y="695"/>
                  <a:pt x="873" y="695"/>
                  <a:pt x="873" y="695"/>
                </a:cubicBezTo>
                <a:lnTo>
                  <a:pt x="884" y="700"/>
                </a:lnTo>
                <a:close/>
                <a:moveTo>
                  <a:pt x="950" y="758"/>
                </a:moveTo>
                <a:cubicBezTo>
                  <a:pt x="955" y="762"/>
                  <a:pt x="960" y="766"/>
                  <a:pt x="964" y="769"/>
                </a:cubicBezTo>
                <a:cubicBezTo>
                  <a:pt x="967" y="771"/>
                  <a:pt x="969" y="772"/>
                  <a:pt x="970" y="773"/>
                </a:cubicBezTo>
                <a:cubicBezTo>
                  <a:pt x="971" y="774"/>
                  <a:pt x="971" y="774"/>
                  <a:pt x="971" y="774"/>
                </a:cubicBezTo>
                <a:cubicBezTo>
                  <a:pt x="971" y="774"/>
                  <a:pt x="971" y="774"/>
                  <a:pt x="971" y="774"/>
                </a:cubicBezTo>
                <a:cubicBezTo>
                  <a:pt x="972" y="774"/>
                  <a:pt x="972" y="774"/>
                  <a:pt x="972" y="774"/>
                </a:cubicBezTo>
                <a:cubicBezTo>
                  <a:pt x="973" y="772"/>
                  <a:pt x="973" y="772"/>
                  <a:pt x="973" y="772"/>
                </a:cubicBezTo>
                <a:cubicBezTo>
                  <a:pt x="974" y="768"/>
                  <a:pt x="974" y="768"/>
                  <a:pt x="974" y="768"/>
                </a:cubicBezTo>
                <a:cubicBezTo>
                  <a:pt x="978" y="760"/>
                  <a:pt x="980" y="754"/>
                  <a:pt x="977" y="754"/>
                </a:cubicBezTo>
                <a:cubicBezTo>
                  <a:pt x="973" y="761"/>
                  <a:pt x="973" y="761"/>
                  <a:pt x="973" y="761"/>
                </a:cubicBezTo>
                <a:cubicBezTo>
                  <a:pt x="972" y="762"/>
                  <a:pt x="971" y="767"/>
                  <a:pt x="968" y="764"/>
                </a:cubicBezTo>
                <a:cubicBezTo>
                  <a:pt x="964" y="760"/>
                  <a:pt x="959" y="757"/>
                  <a:pt x="955" y="754"/>
                </a:cubicBezTo>
                <a:cubicBezTo>
                  <a:pt x="947" y="747"/>
                  <a:pt x="939" y="742"/>
                  <a:pt x="933" y="740"/>
                </a:cubicBezTo>
                <a:cubicBezTo>
                  <a:pt x="943" y="745"/>
                  <a:pt x="925" y="741"/>
                  <a:pt x="950" y="758"/>
                </a:cubicBezTo>
                <a:close/>
                <a:moveTo>
                  <a:pt x="623" y="774"/>
                </a:moveTo>
                <a:cubicBezTo>
                  <a:pt x="624" y="765"/>
                  <a:pt x="621" y="752"/>
                  <a:pt x="625" y="736"/>
                </a:cubicBezTo>
                <a:cubicBezTo>
                  <a:pt x="626" y="733"/>
                  <a:pt x="627" y="729"/>
                  <a:pt x="629" y="725"/>
                </a:cubicBezTo>
                <a:cubicBezTo>
                  <a:pt x="627" y="742"/>
                  <a:pt x="627" y="742"/>
                  <a:pt x="627" y="742"/>
                </a:cubicBezTo>
                <a:cubicBezTo>
                  <a:pt x="628" y="738"/>
                  <a:pt x="628" y="738"/>
                  <a:pt x="628" y="738"/>
                </a:cubicBezTo>
                <a:cubicBezTo>
                  <a:pt x="630" y="743"/>
                  <a:pt x="630" y="743"/>
                  <a:pt x="630" y="743"/>
                </a:cubicBezTo>
                <a:cubicBezTo>
                  <a:pt x="624" y="736"/>
                  <a:pt x="625" y="764"/>
                  <a:pt x="623" y="774"/>
                </a:cubicBezTo>
                <a:close/>
                <a:moveTo>
                  <a:pt x="1050" y="648"/>
                </a:moveTo>
                <a:cubicBezTo>
                  <a:pt x="1054" y="642"/>
                  <a:pt x="1064" y="622"/>
                  <a:pt x="1059" y="620"/>
                </a:cubicBezTo>
                <a:cubicBezTo>
                  <a:pt x="1063" y="619"/>
                  <a:pt x="1050" y="644"/>
                  <a:pt x="1044" y="658"/>
                </a:cubicBezTo>
                <a:cubicBezTo>
                  <a:pt x="1046" y="653"/>
                  <a:pt x="1048" y="651"/>
                  <a:pt x="1050" y="648"/>
                </a:cubicBezTo>
                <a:close/>
                <a:moveTo>
                  <a:pt x="1041" y="651"/>
                </a:moveTo>
                <a:cubicBezTo>
                  <a:pt x="1036" y="657"/>
                  <a:pt x="1034" y="653"/>
                  <a:pt x="1028" y="667"/>
                </a:cubicBezTo>
                <a:cubicBezTo>
                  <a:pt x="1032" y="667"/>
                  <a:pt x="1035" y="676"/>
                  <a:pt x="1021" y="693"/>
                </a:cubicBezTo>
                <a:cubicBezTo>
                  <a:pt x="1026" y="676"/>
                  <a:pt x="1024" y="673"/>
                  <a:pt x="1034" y="653"/>
                </a:cubicBezTo>
                <a:lnTo>
                  <a:pt x="1041" y="651"/>
                </a:lnTo>
                <a:close/>
                <a:moveTo>
                  <a:pt x="1029" y="688"/>
                </a:moveTo>
                <a:cubicBezTo>
                  <a:pt x="1012" y="710"/>
                  <a:pt x="1012" y="710"/>
                  <a:pt x="1012" y="710"/>
                </a:cubicBezTo>
                <a:cubicBezTo>
                  <a:pt x="1015" y="694"/>
                  <a:pt x="1021" y="696"/>
                  <a:pt x="1029" y="688"/>
                </a:cubicBezTo>
                <a:cubicBezTo>
                  <a:pt x="1035" y="681"/>
                  <a:pt x="1035" y="681"/>
                  <a:pt x="1035" y="681"/>
                </a:cubicBezTo>
                <a:cubicBezTo>
                  <a:pt x="1033" y="684"/>
                  <a:pt x="1031" y="687"/>
                  <a:pt x="1029" y="688"/>
                </a:cubicBezTo>
                <a:close/>
                <a:moveTo>
                  <a:pt x="1141" y="518"/>
                </a:moveTo>
                <a:cubicBezTo>
                  <a:pt x="1138" y="525"/>
                  <a:pt x="1138" y="525"/>
                  <a:pt x="1138" y="525"/>
                </a:cubicBezTo>
                <a:cubicBezTo>
                  <a:pt x="1139" y="525"/>
                  <a:pt x="1140" y="526"/>
                  <a:pt x="1135" y="534"/>
                </a:cubicBezTo>
                <a:cubicBezTo>
                  <a:pt x="1138" y="525"/>
                  <a:pt x="1138" y="525"/>
                  <a:pt x="1138" y="525"/>
                </a:cubicBezTo>
                <a:cubicBezTo>
                  <a:pt x="1136" y="526"/>
                  <a:pt x="1128" y="533"/>
                  <a:pt x="1141" y="518"/>
                </a:cubicBezTo>
                <a:close/>
                <a:moveTo>
                  <a:pt x="1044" y="665"/>
                </a:moveTo>
                <a:cubicBezTo>
                  <a:pt x="1058" y="643"/>
                  <a:pt x="1058" y="643"/>
                  <a:pt x="1058" y="643"/>
                </a:cubicBezTo>
                <a:cubicBezTo>
                  <a:pt x="1053" y="650"/>
                  <a:pt x="1043" y="663"/>
                  <a:pt x="1044" y="665"/>
                </a:cubicBezTo>
                <a:close/>
                <a:moveTo>
                  <a:pt x="1110" y="557"/>
                </a:moveTo>
                <a:cubicBezTo>
                  <a:pt x="1108" y="560"/>
                  <a:pt x="1124" y="536"/>
                  <a:pt x="1131" y="527"/>
                </a:cubicBezTo>
                <a:cubicBezTo>
                  <a:pt x="1128" y="534"/>
                  <a:pt x="1114" y="556"/>
                  <a:pt x="1110" y="557"/>
                </a:cubicBezTo>
                <a:close/>
                <a:moveTo>
                  <a:pt x="1383" y="141"/>
                </a:moveTo>
                <a:cubicBezTo>
                  <a:pt x="1379" y="139"/>
                  <a:pt x="1379" y="139"/>
                  <a:pt x="1379" y="139"/>
                </a:cubicBezTo>
                <a:cubicBezTo>
                  <a:pt x="1380" y="138"/>
                  <a:pt x="1380" y="138"/>
                  <a:pt x="1380" y="138"/>
                </a:cubicBezTo>
                <a:lnTo>
                  <a:pt x="1383" y="141"/>
                </a:lnTo>
                <a:close/>
                <a:moveTo>
                  <a:pt x="1344" y="190"/>
                </a:moveTo>
                <a:cubicBezTo>
                  <a:pt x="1339" y="198"/>
                  <a:pt x="1339" y="198"/>
                  <a:pt x="1339" y="198"/>
                </a:cubicBezTo>
                <a:cubicBezTo>
                  <a:pt x="1335" y="200"/>
                  <a:pt x="1335" y="200"/>
                  <a:pt x="1335" y="200"/>
                </a:cubicBezTo>
                <a:lnTo>
                  <a:pt x="1344" y="190"/>
                </a:lnTo>
                <a:close/>
                <a:moveTo>
                  <a:pt x="1231" y="353"/>
                </a:moveTo>
                <a:cubicBezTo>
                  <a:pt x="1233" y="350"/>
                  <a:pt x="1234" y="350"/>
                  <a:pt x="1235" y="349"/>
                </a:cubicBezTo>
                <a:cubicBezTo>
                  <a:pt x="1245" y="339"/>
                  <a:pt x="1266" y="310"/>
                  <a:pt x="1276" y="294"/>
                </a:cubicBezTo>
                <a:cubicBezTo>
                  <a:pt x="1283" y="288"/>
                  <a:pt x="1272" y="310"/>
                  <a:pt x="1270" y="317"/>
                </a:cubicBezTo>
                <a:cubicBezTo>
                  <a:pt x="1264" y="300"/>
                  <a:pt x="1256" y="339"/>
                  <a:pt x="1243" y="350"/>
                </a:cubicBezTo>
                <a:cubicBezTo>
                  <a:pt x="1244" y="346"/>
                  <a:pt x="1251" y="337"/>
                  <a:pt x="1250" y="333"/>
                </a:cubicBezTo>
                <a:cubicBezTo>
                  <a:pt x="1247" y="337"/>
                  <a:pt x="1240" y="345"/>
                  <a:pt x="1237" y="352"/>
                </a:cubicBezTo>
                <a:cubicBezTo>
                  <a:pt x="1237" y="353"/>
                  <a:pt x="1237" y="356"/>
                  <a:pt x="1235" y="358"/>
                </a:cubicBezTo>
                <a:cubicBezTo>
                  <a:pt x="1235" y="356"/>
                  <a:pt x="1236" y="354"/>
                  <a:pt x="1237" y="352"/>
                </a:cubicBezTo>
                <a:cubicBezTo>
                  <a:pt x="1237" y="350"/>
                  <a:pt x="1237" y="349"/>
                  <a:pt x="1235" y="349"/>
                </a:cubicBezTo>
                <a:cubicBezTo>
                  <a:pt x="1234" y="351"/>
                  <a:pt x="1232" y="353"/>
                  <a:pt x="1231" y="353"/>
                </a:cubicBezTo>
                <a:close/>
                <a:moveTo>
                  <a:pt x="1094" y="558"/>
                </a:moveTo>
                <a:cubicBezTo>
                  <a:pt x="1093" y="562"/>
                  <a:pt x="1100" y="555"/>
                  <a:pt x="1093" y="568"/>
                </a:cubicBezTo>
                <a:cubicBezTo>
                  <a:pt x="1091" y="568"/>
                  <a:pt x="1092" y="564"/>
                  <a:pt x="1094" y="558"/>
                </a:cubicBezTo>
                <a:cubicBezTo>
                  <a:pt x="1095" y="557"/>
                  <a:pt x="1096" y="554"/>
                  <a:pt x="1099" y="549"/>
                </a:cubicBezTo>
                <a:cubicBezTo>
                  <a:pt x="1097" y="552"/>
                  <a:pt x="1096" y="555"/>
                  <a:pt x="1094" y="558"/>
                </a:cubicBezTo>
                <a:close/>
                <a:moveTo>
                  <a:pt x="1095" y="544"/>
                </a:moveTo>
                <a:cubicBezTo>
                  <a:pt x="1081" y="575"/>
                  <a:pt x="1081" y="575"/>
                  <a:pt x="1081" y="575"/>
                </a:cubicBezTo>
                <a:cubicBezTo>
                  <a:pt x="1085" y="564"/>
                  <a:pt x="1085" y="564"/>
                  <a:pt x="1085" y="564"/>
                </a:cubicBezTo>
                <a:cubicBezTo>
                  <a:pt x="1075" y="584"/>
                  <a:pt x="1075" y="584"/>
                  <a:pt x="1075" y="584"/>
                </a:cubicBezTo>
                <a:cubicBezTo>
                  <a:pt x="1074" y="579"/>
                  <a:pt x="1082" y="558"/>
                  <a:pt x="1095" y="544"/>
                </a:cubicBezTo>
                <a:close/>
                <a:moveTo>
                  <a:pt x="1049" y="619"/>
                </a:moveTo>
                <a:cubicBezTo>
                  <a:pt x="1068" y="587"/>
                  <a:pt x="1068" y="587"/>
                  <a:pt x="1068" y="587"/>
                </a:cubicBezTo>
                <a:cubicBezTo>
                  <a:pt x="1069" y="589"/>
                  <a:pt x="1069" y="589"/>
                  <a:pt x="1069" y="589"/>
                </a:cubicBezTo>
                <a:cubicBezTo>
                  <a:pt x="1070" y="587"/>
                  <a:pt x="1070" y="587"/>
                  <a:pt x="1070" y="587"/>
                </a:cubicBezTo>
                <a:cubicBezTo>
                  <a:pt x="1069" y="594"/>
                  <a:pt x="1069" y="594"/>
                  <a:pt x="1069" y="594"/>
                </a:cubicBezTo>
                <a:cubicBezTo>
                  <a:pt x="1069" y="589"/>
                  <a:pt x="1069" y="589"/>
                  <a:pt x="1069" y="589"/>
                </a:cubicBezTo>
                <a:lnTo>
                  <a:pt x="1049" y="619"/>
                </a:lnTo>
                <a:close/>
                <a:moveTo>
                  <a:pt x="849" y="654"/>
                </a:moveTo>
                <a:cubicBezTo>
                  <a:pt x="836" y="642"/>
                  <a:pt x="836" y="642"/>
                  <a:pt x="836" y="642"/>
                </a:cubicBezTo>
                <a:cubicBezTo>
                  <a:pt x="838" y="644"/>
                  <a:pt x="854" y="653"/>
                  <a:pt x="865" y="663"/>
                </a:cubicBezTo>
                <a:cubicBezTo>
                  <a:pt x="857" y="644"/>
                  <a:pt x="859" y="660"/>
                  <a:pt x="837" y="637"/>
                </a:cubicBezTo>
                <a:cubicBezTo>
                  <a:pt x="865" y="660"/>
                  <a:pt x="858" y="647"/>
                  <a:pt x="859" y="643"/>
                </a:cubicBezTo>
                <a:cubicBezTo>
                  <a:pt x="850" y="642"/>
                  <a:pt x="816" y="610"/>
                  <a:pt x="819" y="628"/>
                </a:cubicBezTo>
                <a:cubicBezTo>
                  <a:pt x="830" y="634"/>
                  <a:pt x="837" y="653"/>
                  <a:pt x="849" y="654"/>
                </a:cubicBezTo>
                <a:close/>
                <a:moveTo>
                  <a:pt x="672" y="502"/>
                </a:moveTo>
                <a:cubicBezTo>
                  <a:pt x="670" y="500"/>
                  <a:pt x="670" y="500"/>
                  <a:pt x="670" y="500"/>
                </a:cubicBezTo>
                <a:cubicBezTo>
                  <a:pt x="670" y="500"/>
                  <a:pt x="670" y="500"/>
                  <a:pt x="670" y="500"/>
                </a:cubicBezTo>
                <a:cubicBezTo>
                  <a:pt x="669" y="500"/>
                  <a:pt x="669" y="500"/>
                  <a:pt x="669" y="500"/>
                </a:cubicBezTo>
                <a:cubicBezTo>
                  <a:pt x="669" y="501"/>
                  <a:pt x="669" y="501"/>
                  <a:pt x="669" y="501"/>
                </a:cubicBezTo>
                <a:cubicBezTo>
                  <a:pt x="669" y="502"/>
                  <a:pt x="669" y="502"/>
                  <a:pt x="669" y="502"/>
                </a:cubicBezTo>
                <a:cubicBezTo>
                  <a:pt x="668" y="508"/>
                  <a:pt x="668" y="508"/>
                  <a:pt x="668" y="508"/>
                </a:cubicBezTo>
                <a:cubicBezTo>
                  <a:pt x="666" y="520"/>
                  <a:pt x="666" y="520"/>
                  <a:pt x="666" y="520"/>
                </a:cubicBezTo>
                <a:cubicBezTo>
                  <a:pt x="668" y="508"/>
                  <a:pt x="668" y="508"/>
                  <a:pt x="668" y="508"/>
                </a:cubicBezTo>
                <a:cubicBezTo>
                  <a:pt x="670" y="502"/>
                  <a:pt x="670" y="502"/>
                  <a:pt x="670" y="502"/>
                </a:cubicBezTo>
                <a:cubicBezTo>
                  <a:pt x="670" y="501"/>
                  <a:pt x="670" y="501"/>
                  <a:pt x="670" y="501"/>
                </a:cubicBezTo>
                <a:cubicBezTo>
                  <a:pt x="670" y="501"/>
                  <a:pt x="671" y="501"/>
                  <a:pt x="671" y="502"/>
                </a:cubicBezTo>
                <a:cubicBezTo>
                  <a:pt x="673" y="504"/>
                  <a:pt x="673" y="504"/>
                  <a:pt x="673" y="504"/>
                </a:cubicBezTo>
                <a:lnTo>
                  <a:pt x="672" y="502"/>
                </a:lnTo>
                <a:close/>
                <a:moveTo>
                  <a:pt x="418" y="816"/>
                </a:moveTo>
                <a:cubicBezTo>
                  <a:pt x="426" y="815"/>
                  <a:pt x="450" y="834"/>
                  <a:pt x="448" y="835"/>
                </a:cubicBezTo>
                <a:cubicBezTo>
                  <a:pt x="445" y="832"/>
                  <a:pt x="431" y="824"/>
                  <a:pt x="418" y="816"/>
                </a:cubicBezTo>
                <a:close/>
                <a:moveTo>
                  <a:pt x="265" y="897"/>
                </a:moveTo>
                <a:cubicBezTo>
                  <a:pt x="272" y="887"/>
                  <a:pt x="277" y="868"/>
                  <a:pt x="284" y="867"/>
                </a:cubicBezTo>
                <a:cubicBezTo>
                  <a:pt x="272" y="890"/>
                  <a:pt x="272" y="890"/>
                  <a:pt x="272" y="890"/>
                </a:cubicBezTo>
                <a:cubicBezTo>
                  <a:pt x="269" y="893"/>
                  <a:pt x="265" y="902"/>
                  <a:pt x="265" y="897"/>
                </a:cubicBezTo>
                <a:close/>
                <a:moveTo>
                  <a:pt x="178" y="1032"/>
                </a:moveTo>
                <a:cubicBezTo>
                  <a:pt x="179" y="1043"/>
                  <a:pt x="179" y="1043"/>
                  <a:pt x="179" y="1043"/>
                </a:cubicBezTo>
                <a:cubicBezTo>
                  <a:pt x="182" y="1035"/>
                  <a:pt x="182" y="1035"/>
                  <a:pt x="182" y="1035"/>
                </a:cubicBezTo>
                <a:lnTo>
                  <a:pt x="178" y="1032"/>
                </a:lnTo>
                <a:close/>
                <a:moveTo>
                  <a:pt x="187" y="1005"/>
                </a:moveTo>
                <a:cubicBezTo>
                  <a:pt x="185" y="1008"/>
                  <a:pt x="176" y="1024"/>
                  <a:pt x="181" y="1021"/>
                </a:cubicBezTo>
                <a:lnTo>
                  <a:pt x="187" y="1005"/>
                </a:lnTo>
                <a:close/>
                <a:moveTo>
                  <a:pt x="101" y="1152"/>
                </a:moveTo>
                <a:cubicBezTo>
                  <a:pt x="102" y="1140"/>
                  <a:pt x="102" y="1140"/>
                  <a:pt x="102" y="1140"/>
                </a:cubicBezTo>
                <a:cubicBezTo>
                  <a:pt x="96" y="1149"/>
                  <a:pt x="96" y="1149"/>
                  <a:pt x="96" y="1149"/>
                </a:cubicBezTo>
                <a:lnTo>
                  <a:pt x="101" y="1152"/>
                </a:lnTo>
                <a:close/>
                <a:moveTo>
                  <a:pt x="110" y="1144"/>
                </a:moveTo>
                <a:cubicBezTo>
                  <a:pt x="111" y="1141"/>
                  <a:pt x="111" y="1139"/>
                  <a:pt x="110" y="1138"/>
                </a:cubicBezTo>
                <a:cubicBezTo>
                  <a:pt x="112" y="1132"/>
                  <a:pt x="117" y="1124"/>
                  <a:pt x="123" y="1117"/>
                </a:cubicBezTo>
                <a:cubicBezTo>
                  <a:pt x="124" y="1119"/>
                  <a:pt x="119" y="1124"/>
                  <a:pt x="117" y="1129"/>
                </a:cubicBezTo>
                <a:cubicBezTo>
                  <a:pt x="119" y="1126"/>
                  <a:pt x="125" y="1121"/>
                  <a:pt x="128" y="1113"/>
                </a:cubicBezTo>
                <a:cubicBezTo>
                  <a:pt x="119" y="1119"/>
                  <a:pt x="123" y="1113"/>
                  <a:pt x="119" y="1112"/>
                </a:cubicBezTo>
                <a:cubicBezTo>
                  <a:pt x="103" y="1132"/>
                  <a:pt x="108" y="1134"/>
                  <a:pt x="110" y="1138"/>
                </a:cubicBezTo>
                <a:cubicBezTo>
                  <a:pt x="109" y="1141"/>
                  <a:pt x="109" y="1144"/>
                  <a:pt x="110" y="1144"/>
                </a:cubicBezTo>
                <a:close/>
                <a:moveTo>
                  <a:pt x="159" y="1069"/>
                </a:moveTo>
                <a:cubicBezTo>
                  <a:pt x="157" y="1072"/>
                  <a:pt x="155" y="1072"/>
                  <a:pt x="154" y="1072"/>
                </a:cubicBezTo>
                <a:cubicBezTo>
                  <a:pt x="144" y="1085"/>
                  <a:pt x="135" y="1098"/>
                  <a:pt x="140" y="1081"/>
                </a:cubicBezTo>
                <a:cubicBezTo>
                  <a:pt x="148" y="1069"/>
                  <a:pt x="148" y="1069"/>
                  <a:pt x="148" y="1069"/>
                </a:cubicBezTo>
                <a:cubicBezTo>
                  <a:pt x="144" y="1074"/>
                  <a:pt x="146" y="1074"/>
                  <a:pt x="146" y="1075"/>
                </a:cubicBezTo>
                <a:cubicBezTo>
                  <a:pt x="153" y="1067"/>
                  <a:pt x="154" y="1059"/>
                  <a:pt x="158" y="1052"/>
                </a:cubicBezTo>
                <a:cubicBezTo>
                  <a:pt x="157" y="1057"/>
                  <a:pt x="150" y="1073"/>
                  <a:pt x="154" y="1072"/>
                </a:cubicBezTo>
                <a:cubicBezTo>
                  <a:pt x="157" y="1069"/>
                  <a:pt x="160" y="1065"/>
                  <a:pt x="162" y="1063"/>
                </a:cubicBezTo>
                <a:cubicBezTo>
                  <a:pt x="163" y="1060"/>
                  <a:pt x="164" y="1057"/>
                  <a:pt x="167" y="1055"/>
                </a:cubicBezTo>
                <a:cubicBezTo>
                  <a:pt x="167" y="1057"/>
                  <a:pt x="167" y="1057"/>
                  <a:pt x="167" y="1057"/>
                </a:cubicBezTo>
                <a:cubicBezTo>
                  <a:pt x="166" y="1058"/>
                  <a:pt x="164" y="1060"/>
                  <a:pt x="162" y="1063"/>
                </a:cubicBezTo>
                <a:cubicBezTo>
                  <a:pt x="161" y="1065"/>
                  <a:pt x="161" y="1067"/>
                  <a:pt x="159" y="1069"/>
                </a:cubicBezTo>
                <a:close/>
                <a:moveTo>
                  <a:pt x="107" y="1157"/>
                </a:moveTo>
                <a:cubicBezTo>
                  <a:pt x="107" y="1159"/>
                  <a:pt x="109" y="1157"/>
                  <a:pt x="108" y="1162"/>
                </a:cubicBezTo>
                <a:cubicBezTo>
                  <a:pt x="105" y="1169"/>
                  <a:pt x="105" y="1169"/>
                  <a:pt x="105" y="1169"/>
                </a:cubicBezTo>
                <a:cubicBezTo>
                  <a:pt x="97" y="1178"/>
                  <a:pt x="102" y="1166"/>
                  <a:pt x="107" y="1157"/>
                </a:cubicBezTo>
                <a:close/>
                <a:moveTo>
                  <a:pt x="365" y="790"/>
                </a:moveTo>
                <a:cubicBezTo>
                  <a:pt x="366" y="791"/>
                  <a:pt x="373" y="794"/>
                  <a:pt x="379" y="797"/>
                </a:cubicBezTo>
                <a:cubicBezTo>
                  <a:pt x="384" y="800"/>
                  <a:pt x="390" y="803"/>
                  <a:pt x="391" y="801"/>
                </a:cubicBezTo>
                <a:cubicBezTo>
                  <a:pt x="394" y="809"/>
                  <a:pt x="394" y="809"/>
                  <a:pt x="394" y="809"/>
                </a:cubicBezTo>
                <a:cubicBezTo>
                  <a:pt x="384" y="802"/>
                  <a:pt x="371" y="799"/>
                  <a:pt x="375" y="803"/>
                </a:cubicBezTo>
                <a:cubicBezTo>
                  <a:pt x="369" y="795"/>
                  <a:pt x="360" y="793"/>
                  <a:pt x="365" y="790"/>
                </a:cubicBezTo>
                <a:close/>
                <a:moveTo>
                  <a:pt x="654" y="565"/>
                </a:moveTo>
                <a:cubicBezTo>
                  <a:pt x="655" y="560"/>
                  <a:pt x="656" y="554"/>
                  <a:pt x="658" y="548"/>
                </a:cubicBezTo>
                <a:cubicBezTo>
                  <a:pt x="659" y="543"/>
                  <a:pt x="661" y="537"/>
                  <a:pt x="662" y="534"/>
                </a:cubicBezTo>
                <a:cubicBezTo>
                  <a:pt x="662" y="538"/>
                  <a:pt x="659" y="547"/>
                  <a:pt x="657" y="556"/>
                </a:cubicBezTo>
                <a:cubicBezTo>
                  <a:pt x="655" y="565"/>
                  <a:pt x="654" y="574"/>
                  <a:pt x="657" y="577"/>
                </a:cubicBezTo>
                <a:cubicBezTo>
                  <a:pt x="652" y="581"/>
                  <a:pt x="652" y="575"/>
                  <a:pt x="654" y="565"/>
                </a:cubicBezTo>
                <a:close/>
                <a:moveTo>
                  <a:pt x="669" y="537"/>
                </a:moveTo>
                <a:cubicBezTo>
                  <a:pt x="669" y="535"/>
                  <a:pt x="669" y="532"/>
                  <a:pt x="670" y="531"/>
                </a:cubicBezTo>
                <a:cubicBezTo>
                  <a:pt x="670" y="526"/>
                  <a:pt x="669" y="522"/>
                  <a:pt x="669" y="517"/>
                </a:cubicBezTo>
                <a:cubicBezTo>
                  <a:pt x="669" y="515"/>
                  <a:pt x="669" y="513"/>
                  <a:pt x="670" y="511"/>
                </a:cubicBezTo>
                <a:cubicBezTo>
                  <a:pt x="670" y="509"/>
                  <a:pt x="670" y="508"/>
                  <a:pt x="671" y="507"/>
                </a:cubicBezTo>
                <a:cubicBezTo>
                  <a:pt x="671" y="506"/>
                  <a:pt x="671" y="506"/>
                  <a:pt x="671" y="505"/>
                </a:cubicBezTo>
                <a:cubicBezTo>
                  <a:pt x="672" y="505"/>
                  <a:pt x="673" y="507"/>
                  <a:pt x="674" y="507"/>
                </a:cubicBezTo>
                <a:cubicBezTo>
                  <a:pt x="673" y="507"/>
                  <a:pt x="673" y="507"/>
                  <a:pt x="673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9"/>
                  <a:pt x="671" y="510"/>
                  <a:pt x="671" y="511"/>
                </a:cubicBezTo>
                <a:cubicBezTo>
                  <a:pt x="670" y="513"/>
                  <a:pt x="670" y="516"/>
                  <a:pt x="670" y="518"/>
                </a:cubicBezTo>
                <a:cubicBezTo>
                  <a:pt x="672" y="522"/>
                  <a:pt x="671" y="524"/>
                  <a:pt x="670" y="531"/>
                </a:cubicBezTo>
                <a:cubicBezTo>
                  <a:pt x="670" y="533"/>
                  <a:pt x="669" y="535"/>
                  <a:pt x="669" y="537"/>
                </a:cubicBezTo>
                <a:close/>
                <a:moveTo>
                  <a:pt x="598" y="860"/>
                </a:moveTo>
                <a:cubicBezTo>
                  <a:pt x="597" y="863"/>
                  <a:pt x="597" y="863"/>
                  <a:pt x="597" y="863"/>
                </a:cubicBezTo>
                <a:cubicBezTo>
                  <a:pt x="597" y="865"/>
                  <a:pt x="597" y="865"/>
                  <a:pt x="597" y="865"/>
                </a:cubicBezTo>
                <a:cubicBezTo>
                  <a:pt x="597" y="867"/>
                  <a:pt x="597" y="867"/>
                  <a:pt x="597" y="867"/>
                </a:cubicBezTo>
                <a:cubicBezTo>
                  <a:pt x="595" y="887"/>
                  <a:pt x="595" y="887"/>
                  <a:pt x="595" y="887"/>
                </a:cubicBezTo>
                <a:cubicBezTo>
                  <a:pt x="600" y="864"/>
                  <a:pt x="600" y="864"/>
                  <a:pt x="600" y="864"/>
                </a:cubicBezTo>
                <a:cubicBezTo>
                  <a:pt x="598" y="852"/>
                  <a:pt x="598" y="852"/>
                  <a:pt x="598" y="852"/>
                </a:cubicBezTo>
                <a:lnTo>
                  <a:pt x="598" y="860"/>
                </a:lnTo>
                <a:close/>
                <a:moveTo>
                  <a:pt x="450" y="859"/>
                </a:moveTo>
                <a:cubicBezTo>
                  <a:pt x="464" y="866"/>
                  <a:pt x="464" y="866"/>
                  <a:pt x="464" y="866"/>
                </a:cubicBezTo>
                <a:cubicBezTo>
                  <a:pt x="460" y="862"/>
                  <a:pt x="460" y="862"/>
                  <a:pt x="460" y="862"/>
                </a:cubicBezTo>
                <a:cubicBezTo>
                  <a:pt x="460" y="861"/>
                  <a:pt x="459" y="858"/>
                  <a:pt x="463" y="860"/>
                </a:cubicBezTo>
                <a:cubicBezTo>
                  <a:pt x="465" y="861"/>
                  <a:pt x="467" y="862"/>
                  <a:pt x="469" y="863"/>
                </a:cubicBezTo>
                <a:cubicBezTo>
                  <a:pt x="466" y="861"/>
                  <a:pt x="464" y="860"/>
                  <a:pt x="463" y="860"/>
                </a:cubicBezTo>
                <a:cubicBezTo>
                  <a:pt x="453" y="854"/>
                  <a:pt x="441" y="847"/>
                  <a:pt x="438" y="850"/>
                </a:cubicBezTo>
                <a:cubicBezTo>
                  <a:pt x="443" y="851"/>
                  <a:pt x="461" y="861"/>
                  <a:pt x="458" y="862"/>
                </a:cubicBezTo>
                <a:lnTo>
                  <a:pt x="450" y="859"/>
                </a:lnTo>
                <a:close/>
                <a:moveTo>
                  <a:pt x="243" y="977"/>
                </a:moveTo>
                <a:cubicBezTo>
                  <a:pt x="246" y="970"/>
                  <a:pt x="246" y="968"/>
                  <a:pt x="255" y="959"/>
                </a:cubicBezTo>
                <a:cubicBezTo>
                  <a:pt x="251" y="966"/>
                  <a:pt x="245" y="976"/>
                  <a:pt x="243" y="977"/>
                </a:cubicBezTo>
                <a:close/>
                <a:moveTo>
                  <a:pt x="548" y="919"/>
                </a:moveTo>
                <a:cubicBezTo>
                  <a:pt x="545" y="917"/>
                  <a:pt x="540" y="915"/>
                  <a:pt x="535" y="912"/>
                </a:cubicBezTo>
                <a:cubicBezTo>
                  <a:pt x="533" y="911"/>
                  <a:pt x="531" y="910"/>
                  <a:pt x="529" y="909"/>
                </a:cubicBezTo>
                <a:cubicBezTo>
                  <a:pt x="526" y="907"/>
                  <a:pt x="526" y="907"/>
                  <a:pt x="526" y="907"/>
                </a:cubicBezTo>
                <a:cubicBezTo>
                  <a:pt x="525" y="906"/>
                  <a:pt x="525" y="906"/>
                  <a:pt x="525" y="906"/>
                </a:cubicBezTo>
                <a:cubicBezTo>
                  <a:pt x="524" y="906"/>
                  <a:pt x="524" y="906"/>
                  <a:pt x="524" y="906"/>
                </a:cubicBezTo>
                <a:cubicBezTo>
                  <a:pt x="524" y="905"/>
                  <a:pt x="524" y="905"/>
                  <a:pt x="524" y="905"/>
                </a:cubicBezTo>
                <a:cubicBezTo>
                  <a:pt x="524" y="905"/>
                  <a:pt x="524" y="905"/>
                  <a:pt x="524" y="905"/>
                </a:cubicBezTo>
                <a:cubicBezTo>
                  <a:pt x="525" y="905"/>
                  <a:pt x="525" y="905"/>
                  <a:pt x="526" y="905"/>
                </a:cubicBezTo>
                <a:cubicBezTo>
                  <a:pt x="527" y="906"/>
                  <a:pt x="528" y="906"/>
                  <a:pt x="529" y="907"/>
                </a:cubicBezTo>
                <a:cubicBezTo>
                  <a:pt x="532" y="908"/>
                  <a:pt x="535" y="909"/>
                  <a:pt x="538" y="911"/>
                </a:cubicBezTo>
                <a:cubicBezTo>
                  <a:pt x="543" y="913"/>
                  <a:pt x="547" y="915"/>
                  <a:pt x="543" y="911"/>
                </a:cubicBezTo>
                <a:cubicBezTo>
                  <a:pt x="534" y="904"/>
                  <a:pt x="534" y="904"/>
                  <a:pt x="534" y="904"/>
                </a:cubicBezTo>
                <a:cubicBezTo>
                  <a:pt x="541" y="909"/>
                  <a:pt x="544" y="909"/>
                  <a:pt x="547" y="909"/>
                </a:cubicBezTo>
                <a:cubicBezTo>
                  <a:pt x="550" y="909"/>
                  <a:pt x="553" y="909"/>
                  <a:pt x="563" y="917"/>
                </a:cubicBezTo>
                <a:cubicBezTo>
                  <a:pt x="551" y="910"/>
                  <a:pt x="551" y="910"/>
                  <a:pt x="551" y="910"/>
                </a:cubicBezTo>
                <a:cubicBezTo>
                  <a:pt x="558" y="915"/>
                  <a:pt x="554" y="914"/>
                  <a:pt x="550" y="913"/>
                </a:cubicBezTo>
                <a:cubicBezTo>
                  <a:pt x="545" y="913"/>
                  <a:pt x="542" y="912"/>
                  <a:pt x="555" y="921"/>
                </a:cubicBezTo>
                <a:cubicBezTo>
                  <a:pt x="561" y="924"/>
                  <a:pt x="556" y="923"/>
                  <a:pt x="548" y="919"/>
                </a:cubicBezTo>
                <a:close/>
                <a:moveTo>
                  <a:pt x="235" y="1004"/>
                </a:moveTo>
                <a:cubicBezTo>
                  <a:pt x="241" y="993"/>
                  <a:pt x="233" y="992"/>
                  <a:pt x="247" y="977"/>
                </a:cubicBezTo>
                <a:cubicBezTo>
                  <a:pt x="239" y="990"/>
                  <a:pt x="246" y="991"/>
                  <a:pt x="235" y="1004"/>
                </a:cubicBezTo>
                <a:close/>
                <a:moveTo>
                  <a:pt x="411" y="854"/>
                </a:moveTo>
                <a:cubicBezTo>
                  <a:pt x="412" y="855"/>
                  <a:pt x="412" y="855"/>
                  <a:pt x="412" y="855"/>
                </a:cubicBezTo>
                <a:cubicBezTo>
                  <a:pt x="428" y="862"/>
                  <a:pt x="428" y="862"/>
                  <a:pt x="428" y="862"/>
                </a:cubicBezTo>
                <a:cubicBezTo>
                  <a:pt x="427" y="860"/>
                  <a:pt x="427" y="860"/>
                  <a:pt x="427" y="860"/>
                </a:cubicBezTo>
                <a:lnTo>
                  <a:pt x="411" y="854"/>
                </a:lnTo>
                <a:close/>
                <a:moveTo>
                  <a:pt x="203" y="979"/>
                </a:moveTo>
                <a:cubicBezTo>
                  <a:pt x="200" y="983"/>
                  <a:pt x="198" y="986"/>
                  <a:pt x="197" y="989"/>
                </a:cubicBezTo>
                <a:cubicBezTo>
                  <a:pt x="199" y="986"/>
                  <a:pt x="201" y="983"/>
                  <a:pt x="203" y="979"/>
                </a:cubicBezTo>
                <a:close/>
                <a:moveTo>
                  <a:pt x="690" y="494"/>
                </a:moveTo>
                <a:cubicBezTo>
                  <a:pt x="691" y="496"/>
                  <a:pt x="693" y="498"/>
                  <a:pt x="695" y="501"/>
                </a:cubicBezTo>
                <a:cubicBezTo>
                  <a:pt x="695" y="500"/>
                  <a:pt x="694" y="498"/>
                  <a:pt x="690" y="494"/>
                </a:cubicBezTo>
                <a:close/>
                <a:moveTo>
                  <a:pt x="735" y="529"/>
                </a:moveTo>
                <a:cubicBezTo>
                  <a:pt x="736" y="530"/>
                  <a:pt x="736" y="530"/>
                  <a:pt x="736" y="530"/>
                </a:cubicBezTo>
                <a:cubicBezTo>
                  <a:pt x="737" y="530"/>
                  <a:pt x="737" y="530"/>
                  <a:pt x="737" y="530"/>
                </a:cubicBezTo>
                <a:lnTo>
                  <a:pt x="735" y="529"/>
                </a:lnTo>
                <a:close/>
                <a:moveTo>
                  <a:pt x="1384" y="108"/>
                </a:moveTo>
                <a:cubicBezTo>
                  <a:pt x="1381" y="104"/>
                  <a:pt x="1383" y="108"/>
                  <a:pt x="1382" y="109"/>
                </a:cubicBezTo>
                <a:cubicBezTo>
                  <a:pt x="1383" y="108"/>
                  <a:pt x="1385" y="109"/>
                  <a:pt x="1384" y="108"/>
                </a:cubicBezTo>
                <a:close/>
                <a:moveTo>
                  <a:pt x="1386" y="117"/>
                </a:moveTo>
                <a:cubicBezTo>
                  <a:pt x="1385" y="116"/>
                  <a:pt x="1385" y="115"/>
                  <a:pt x="1385" y="114"/>
                </a:cubicBezTo>
                <a:cubicBezTo>
                  <a:pt x="1385" y="114"/>
                  <a:pt x="1385" y="115"/>
                  <a:pt x="1386" y="117"/>
                </a:cubicBezTo>
                <a:close/>
                <a:moveTo>
                  <a:pt x="1388" y="112"/>
                </a:moveTo>
                <a:cubicBezTo>
                  <a:pt x="1386" y="112"/>
                  <a:pt x="1385" y="113"/>
                  <a:pt x="1385" y="114"/>
                </a:cubicBezTo>
                <a:cubicBezTo>
                  <a:pt x="1386" y="113"/>
                  <a:pt x="1388" y="114"/>
                  <a:pt x="1388" y="112"/>
                </a:cubicBezTo>
                <a:close/>
                <a:moveTo>
                  <a:pt x="1375" y="131"/>
                </a:moveTo>
                <a:cubicBezTo>
                  <a:pt x="1374" y="129"/>
                  <a:pt x="1376" y="128"/>
                  <a:pt x="1376" y="128"/>
                </a:cubicBezTo>
                <a:cubicBezTo>
                  <a:pt x="1371" y="130"/>
                  <a:pt x="1372" y="125"/>
                  <a:pt x="1371" y="123"/>
                </a:cubicBezTo>
                <a:cubicBezTo>
                  <a:pt x="1370" y="126"/>
                  <a:pt x="1373" y="128"/>
                  <a:pt x="1375" y="131"/>
                </a:cubicBezTo>
                <a:close/>
                <a:moveTo>
                  <a:pt x="1373" y="137"/>
                </a:moveTo>
                <a:cubicBezTo>
                  <a:pt x="1374" y="136"/>
                  <a:pt x="1374" y="136"/>
                  <a:pt x="1374" y="136"/>
                </a:cubicBezTo>
                <a:cubicBezTo>
                  <a:pt x="1373" y="136"/>
                  <a:pt x="1373" y="137"/>
                  <a:pt x="1373" y="137"/>
                </a:cubicBezTo>
                <a:close/>
                <a:moveTo>
                  <a:pt x="1370" y="137"/>
                </a:moveTo>
                <a:cubicBezTo>
                  <a:pt x="1370" y="139"/>
                  <a:pt x="1372" y="141"/>
                  <a:pt x="1374" y="143"/>
                </a:cubicBezTo>
                <a:cubicBezTo>
                  <a:pt x="1376" y="142"/>
                  <a:pt x="1373" y="139"/>
                  <a:pt x="1373" y="137"/>
                </a:cubicBezTo>
                <a:cubicBezTo>
                  <a:pt x="1372" y="138"/>
                  <a:pt x="1372" y="139"/>
                  <a:pt x="1370" y="137"/>
                </a:cubicBezTo>
                <a:close/>
                <a:moveTo>
                  <a:pt x="1192" y="379"/>
                </a:moveTo>
                <a:cubicBezTo>
                  <a:pt x="1193" y="376"/>
                  <a:pt x="1197" y="370"/>
                  <a:pt x="1196" y="369"/>
                </a:cubicBezTo>
                <a:cubicBezTo>
                  <a:pt x="1184" y="387"/>
                  <a:pt x="1184" y="387"/>
                  <a:pt x="1184" y="387"/>
                </a:cubicBezTo>
                <a:cubicBezTo>
                  <a:pt x="1180" y="394"/>
                  <a:pt x="1189" y="382"/>
                  <a:pt x="1192" y="379"/>
                </a:cubicBezTo>
                <a:close/>
                <a:moveTo>
                  <a:pt x="1156" y="447"/>
                </a:moveTo>
                <a:cubicBezTo>
                  <a:pt x="1148" y="461"/>
                  <a:pt x="1149" y="451"/>
                  <a:pt x="1145" y="459"/>
                </a:cubicBezTo>
                <a:cubicBezTo>
                  <a:pt x="1150" y="461"/>
                  <a:pt x="1150" y="461"/>
                  <a:pt x="1150" y="461"/>
                </a:cubicBezTo>
                <a:lnTo>
                  <a:pt x="1156" y="447"/>
                </a:lnTo>
                <a:close/>
                <a:moveTo>
                  <a:pt x="1186" y="455"/>
                </a:moveTo>
                <a:cubicBezTo>
                  <a:pt x="1188" y="451"/>
                  <a:pt x="1188" y="451"/>
                  <a:pt x="1188" y="451"/>
                </a:cubicBezTo>
                <a:cubicBezTo>
                  <a:pt x="1185" y="456"/>
                  <a:pt x="1185" y="456"/>
                  <a:pt x="1185" y="456"/>
                </a:cubicBezTo>
                <a:lnTo>
                  <a:pt x="1186" y="455"/>
                </a:lnTo>
                <a:close/>
                <a:moveTo>
                  <a:pt x="1108" y="510"/>
                </a:moveTo>
                <a:cubicBezTo>
                  <a:pt x="1109" y="497"/>
                  <a:pt x="1109" y="497"/>
                  <a:pt x="1109" y="497"/>
                </a:cubicBezTo>
                <a:cubicBezTo>
                  <a:pt x="1102" y="509"/>
                  <a:pt x="1106" y="512"/>
                  <a:pt x="1108" y="510"/>
                </a:cubicBezTo>
                <a:close/>
                <a:moveTo>
                  <a:pt x="1069" y="560"/>
                </a:moveTo>
                <a:cubicBezTo>
                  <a:pt x="1073" y="551"/>
                  <a:pt x="1073" y="551"/>
                  <a:pt x="1073" y="551"/>
                </a:cubicBezTo>
                <a:cubicBezTo>
                  <a:pt x="1058" y="577"/>
                  <a:pt x="1058" y="577"/>
                  <a:pt x="1058" y="577"/>
                </a:cubicBezTo>
                <a:lnTo>
                  <a:pt x="1069" y="560"/>
                </a:lnTo>
                <a:close/>
                <a:moveTo>
                  <a:pt x="1030" y="625"/>
                </a:moveTo>
                <a:cubicBezTo>
                  <a:pt x="1027" y="627"/>
                  <a:pt x="1027" y="627"/>
                  <a:pt x="1027" y="627"/>
                </a:cubicBezTo>
                <a:cubicBezTo>
                  <a:pt x="1017" y="645"/>
                  <a:pt x="1017" y="645"/>
                  <a:pt x="1017" y="645"/>
                </a:cubicBezTo>
                <a:lnTo>
                  <a:pt x="1030" y="625"/>
                </a:lnTo>
                <a:close/>
                <a:moveTo>
                  <a:pt x="592" y="793"/>
                </a:moveTo>
                <a:cubicBezTo>
                  <a:pt x="597" y="798"/>
                  <a:pt x="602" y="765"/>
                  <a:pt x="606" y="756"/>
                </a:cubicBezTo>
                <a:cubicBezTo>
                  <a:pt x="598" y="761"/>
                  <a:pt x="602" y="782"/>
                  <a:pt x="592" y="793"/>
                </a:cubicBezTo>
                <a:close/>
                <a:moveTo>
                  <a:pt x="220" y="956"/>
                </a:moveTo>
                <a:cubicBezTo>
                  <a:pt x="236" y="928"/>
                  <a:pt x="236" y="928"/>
                  <a:pt x="236" y="928"/>
                </a:cubicBezTo>
                <a:cubicBezTo>
                  <a:pt x="221" y="948"/>
                  <a:pt x="232" y="934"/>
                  <a:pt x="220" y="956"/>
                </a:cubicBezTo>
                <a:close/>
                <a:moveTo>
                  <a:pt x="1221" y="146"/>
                </a:moveTo>
                <a:cubicBezTo>
                  <a:pt x="1222" y="145"/>
                  <a:pt x="1222" y="145"/>
                  <a:pt x="1222" y="145"/>
                </a:cubicBezTo>
                <a:cubicBezTo>
                  <a:pt x="1222" y="145"/>
                  <a:pt x="1222" y="146"/>
                  <a:pt x="1221" y="146"/>
                </a:cubicBezTo>
                <a:close/>
                <a:moveTo>
                  <a:pt x="1212" y="150"/>
                </a:moveTo>
                <a:cubicBezTo>
                  <a:pt x="1215" y="150"/>
                  <a:pt x="1219" y="149"/>
                  <a:pt x="1221" y="146"/>
                </a:cubicBezTo>
                <a:cubicBezTo>
                  <a:pt x="1219" y="145"/>
                  <a:pt x="1212" y="143"/>
                  <a:pt x="1212" y="150"/>
                </a:cubicBezTo>
                <a:close/>
                <a:moveTo>
                  <a:pt x="1219" y="133"/>
                </a:moveTo>
                <a:cubicBezTo>
                  <a:pt x="1217" y="136"/>
                  <a:pt x="1217" y="136"/>
                  <a:pt x="1217" y="136"/>
                </a:cubicBezTo>
                <a:cubicBezTo>
                  <a:pt x="1219" y="137"/>
                  <a:pt x="1218" y="134"/>
                  <a:pt x="1219" y="133"/>
                </a:cubicBezTo>
                <a:close/>
                <a:moveTo>
                  <a:pt x="1220" y="140"/>
                </a:moveTo>
                <a:cubicBezTo>
                  <a:pt x="1221" y="142"/>
                  <a:pt x="1221" y="142"/>
                  <a:pt x="1221" y="142"/>
                </a:cubicBezTo>
                <a:cubicBezTo>
                  <a:pt x="1222" y="139"/>
                  <a:pt x="1222" y="139"/>
                  <a:pt x="1222" y="139"/>
                </a:cubicBezTo>
                <a:lnTo>
                  <a:pt x="1220" y="140"/>
                </a:lnTo>
                <a:close/>
                <a:moveTo>
                  <a:pt x="1373" y="113"/>
                </a:moveTo>
                <a:cubicBezTo>
                  <a:pt x="1373" y="114"/>
                  <a:pt x="1373" y="116"/>
                  <a:pt x="1373" y="118"/>
                </a:cubicBezTo>
                <a:lnTo>
                  <a:pt x="1373" y="113"/>
                </a:lnTo>
                <a:close/>
                <a:moveTo>
                  <a:pt x="1376" y="97"/>
                </a:moveTo>
                <a:cubicBezTo>
                  <a:pt x="1377" y="97"/>
                  <a:pt x="1377" y="96"/>
                  <a:pt x="1377" y="96"/>
                </a:cubicBezTo>
                <a:cubicBezTo>
                  <a:pt x="1377" y="96"/>
                  <a:pt x="1377" y="96"/>
                  <a:pt x="1376" y="97"/>
                </a:cubicBezTo>
                <a:close/>
                <a:moveTo>
                  <a:pt x="1370" y="113"/>
                </a:moveTo>
                <a:cubicBezTo>
                  <a:pt x="1371" y="114"/>
                  <a:pt x="1371" y="114"/>
                  <a:pt x="1371" y="114"/>
                </a:cubicBezTo>
                <a:cubicBezTo>
                  <a:pt x="1370" y="113"/>
                  <a:pt x="1370" y="113"/>
                  <a:pt x="1370" y="113"/>
                </a:cubicBezTo>
                <a:close/>
                <a:moveTo>
                  <a:pt x="1297" y="132"/>
                </a:moveTo>
                <a:cubicBezTo>
                  <a:pt x="1297" y="135"/>
                  <a:pt x="1297" y="137"/>
                  <a:pt x="1296" y="138"/>
                </a:cubicBezTo>
                <a:cubicBezTo>
                  <a:pt x="1299" y="139"/>
                  <a:pt x="1298" y="135"/>
                  <a:pt x="1297" y="132"/>
                </a:cubicBezTo>
                <a:close/>
                <a:moveTo>
                  <a:pt x="1426" y="19"/>
                </a:moveTo>
                <a:cubicBezTo>
                  <a:pt x="1425" y="23"/>
                  <a:pt x="1425" y="23"/>
                  <a:pt x="1425" y="23"/>
                </a:cubicBezTo>
                <a:cubicBezTo>
                  <a:pt x="1426" y="21"/>
                  <a:pt x="1427" y="19"/>
                  <a:pt x="1426" y="19"/>
                </a:cubicBezTo>
                <a:close/>
                <a:moveTo>
                  <a:pt x="1380" y="53"/>
                </a:moveTo>
                <a:cubicBezTo>
                  <a:pt x="1379" y="54"/>
                  <a:pt x="1379" y="55"/>
                  <a:pt x="1380" y="56"/>
                </a:cubicBezTo>
                <a:cubicBezTo>
                  <a:pt x="1380" y="55"/>
                  <a:pt x="1380" y="55"/>
                  <a:pt x="1380" y="55"/>
                </a:cubicBezTo>
                <a:lnTo>
                  <a:pt x="1380" y="53"/>
                </a:lnTo>
                <a:close/>
                <a:moveTo>
                  <a:pt x="1366" y="110"/>
                </a:moveTo>
                <a:cubicBezTo>
                  <a:pt x="1366" y="110"/>
                  <a:pt x="1366" y="110"/>
                  <a:pt x="1366" y="110"/>
                </a:cubicBezTo>
                <a:cubicBezTo>
                  <a:pt x="1366" y="112"/>
                  <a:pt x="1366" y="112"/>
                  <a:pt x="1366" y="112"/>
                </a:cubicBezTo>
                <a:cubicBezTo>
                  <a:pt x="1366" y="112"/>
                  <a:pt x="1366" y="111"/>
                  <a:pt x="1366" y="110"/>
                </a:cubicBezTo>
                <a:close/>
                <a:moveTo>
                  <a:pt x="1433" y="29"/>
                </a:moveTo>
                <a:cubicBezTo>
                  <a:pt x="1434" y="28"/>
                  <a:pt x="1435" y="27"/>
                  <a:pt x="1437" y="25"/>
                </a:cubicBezTo>
                <a:cubicBezTo>
                  <a:pt x="1436" y="24"/>
                  <a:pt x="1434" y="26"/>
                  <a:pt x="1433" y="29"/>
                </a:cubicBezTo>
                <a:close/>
                <a:moveTo>
                  <a:pt x="1377" y="96"/>
                </a:moveTo>
                <a:cubicBezTo>
                  <a:pt x="1377" y="96"/>
                  <a:pt x="1377" y="96"/>
                  <a:pt x="1377" y="96"/>
                </a:cubicBezTo>
                <a:cubicBezTo>
                  <a:pt x="1377" y="96"/>
                  <a:pt x="1377" y="96"/>
                  <a:pt x="1377" y="96"/>
                </a:cubicBezTo>
                <a:cubicBezTo>
                  <a:pt x="1377" y="96"/>
                  <a:pt x="1377" y="96"/>
                  <a:pt x="1377" y="96"/>
                </a:cubicBezTo>
                <a:close/>
                <a:moveTo>
                  <a:pt x="1365" y="64"/>
                </a:moveTo>
                <a:cubicBezTo>
                  <a:pt x="1366" y="63"/>
                  <a:pt x="1367" y="62"/>
                  <a:pt x="1367" y="61"/>
                </a:cubicBezTo>
                <a:cubicBezTo>
                  <a:pt x="1366" y="61"/>
                  <a:pt x="1366" y="62"/>
                  <a:pt x="1365" y="64"/>
                </a:cubicBezTo>
                <a:close/>
                <a:moveTo>
                  <a:pt x="1297" y="132"/>
                </a:moveTo>
                <a:cubicBezTo>
                  <a:pt x="1298" y="130"/>
                  <a:pt x="1298" y="130"/>
                  <a:pt x="1298" y="130"/>
                </a:cubicBezTo>
                <a:cubicBezTo>
                  <a:pt x="1297" y="131"/>
                  <a:pt x="1297" y="131"/>
                  <a:pt x="1297" y="132"/>
                </a:cubicBezTo>
                <a:close/>
                <a:moveTo>
                  <a:pt x="1232" y="147"/>
                </a:moveTo>
                <a:cubicBezTo>
                  <a:pt x="1233" y="147"/>
                  <a:pt x="1233" y="145"/>
                  <a:pt x="1233" y="144"/>
                </a:cubicBezTo>
                <a:cubicBezTo>
                  <a:pt x="1232" y="145"/>
                  <a:pt x="1232" y="146"/>
                  <a:pt x="1232" y="147"/>
                </a:cubicBezTo>
                <a:close/>
                <a:moveTo>
                  <a:pt x="1443" y="243"/>
                </a:moveTo>
                <a:cubicBezTo>
                  <a:pt x="1443" y="243"/>
                  <a:pt x="1443" y="243"/>
                  <a:pt x="1443" y="243"/>
                </a:cubicBezTo>
                <a:cubicBezTo>
                  <a:pt x="1443" y="243"/>
                  <a:pt x="1443" y="243"/>
                  <a:pt x="1443" y="243"/>
                </a:cubicBezTo>
                <a:close/>
                <a:moveTo>
                  <a:pt x="1417" y="204"/>
                </a:moveTo>
                <a:cubicBezTo>
                  <a:pt x="1416" y="204"/>
                  <a:pt x="1416" y="204"/>
                  <a:pt x="1415" y="204"/>
                </a:cubicBezTo>
                <a:cubicBezTo>
                  <a:pt x="1414" y="204"/>
                  <a:pt x="1415" y="204"/>
                  <a:pt x="1417" y="204"/>
                </a:cubicBezTo>
                <a:close/>
                <a:moveTo>
                  <a:pt x="1467" y="153"/>
                </a:moveTo>
                <a:cubicBezTo>
                  <a:pt x="1464" y="151"/>
                  <a:pt x="1461" y="149"/>
                  <a:pt x="1459" y="148"/>
                </a:cubicBezTo>
                <a:cubicBezTo>
                  <a:pt x="1461" y="147"/>
                  <a:pt x="1461" y="144"/>
                  <a:pt x="1465" y="145"/>
                </a:cubicBezTo>
                <a:cubicBezTo>
                  <a:pt x="1460" y="144"/>
                  <a:pt x="1460" y="144"/>
                  <a:pt x="1460" y="144"/>
                </a:cubicBezTo>
                <a:cubicBezTo>
                  <a:pt x="1463" y="143"/>
                  <a:pt x="1463" y="143"/>
                  <a:pt x="1463" y="143"/>
                </a:cubicBezTo>
                <a:cubicBezTo>
                  <a:pt x="1465" y="138"/>
                  <a:pt x="1459" y="134"/>
                  <a:pt x="1455" y="131"/>
                </a:cubicBezTo>
                <a:cubicBezTo>
                  <a:pt x="1453" y="129"/>
                  <a:pt x="1451" y="127"/>
                  <a:pt x="1450" y="125"/>
                </a:cubicBezTo>
                <a:cubicBezTo>
                  <a:pt x="1450" y="124"/>
                  <a:pt x="1450" y="123"/>
                  <a:pt x="1451" y="121"/>
                </a:cubicBezTo>
                <a:cubicBezTo>
                  <a:pt x="1451" y="121"/>
                  <a:pt x="1451" y="120"/>
                  <a:pt x="1451" y="119"/>
                </a:cubicBezTo>
                <a:cubicBezTo>
                  <a:pt x="1452" y="119"/>
                  <a:pt x="1452" y="118"/>
                  <a:pt x="1452" y="118"/>
                </a:cubicBezTo>
                <a:cubicBezTo>
                  <a:pt x="1453" y="116"/>
                  <a:pt x="1453" y="116"/>
                  <a:pt x="1453" y="116"/>
                </a:cubicBezTo>
                <a:cubicBezTo>
                  <a:pt x="1454" y="116"/>
                  <a:pt x="1454" y="116"/>
                  <a:pt x="1454" y="116"/>
                </a:cubicBezTo>
                <a:cubicBezTo>
                  <a:pt x="1451" y="113"/>
                  <a:pt x="1448" y="111"/>
                  <a:pt x="1445" y="108"/>
                </a:cubicBezTo>
                <a:cubicBezTo>
                  <a:pt x="1445" y="106"/>
                  <a:pt x="1450" y="104"/>
                  <a:pt x="1452" y="99"/>
                </a:cubicBezTo>
                <a:cubicBezTo>
                  <a:pt x="1446" y="104"/>
                  <a:pt x="1450" y="94"/>
                  <a:pt x="1445" y="94"/>
                </a:cubicBezTo>
                <a:cubicBezTo>
                  <a:pt x="1446" y="91"/>
                  <a:pt x="1448" y="92"/>
                  <a:pt x="1450" y="92"/>
                </a:cubicBezTo>
                <a:cubicBezTo>
                  <a:pt x="1452" y="85"/>
                  <a:pt x="1450" y="80"/>
                  <a:pt x="1448" y="77"/>
                </a:cubicBezTo>
                <a:cubicBezTo>
                  <a:pt x="1446" y="72"/>
                  <a:pt x="1444" y="69"/>
                  <a:pt x="1444" y="61"/>
                </a:cubicBezTo>
                <a:cubicBezTo>
                  <a:pt x="1442" y="71"/>
                  <a:pt x="1441" y="74"/>
                  <a:pt x="1441" y="77"/>
                </a:cubicBezTo>
                <a:cubicBezTo>
                  <a:pt x="1441" y="80"/>
                  <a:pt x="1441" y="82"/>
                  <a:pt x="1440" y="87"/>
                </a:cubicBezTo>
                <a:cubicBezTo>
                  <a:pt x="1438" y="84"/>
                  <a:pt x="1438" y="81"/>
                  <a:pt x="1438" y="78"/>
                </a:cubicBezTo>
                <a:cubicBezTo>
                  <a:pt x="1438" y="75"/>
                  <a:pt x="1438" y="71"/>
                  <a:pt x="1437" y="68"/>
                </a:cubicBezTo>
                <a:cubicBezTo>
                  <a:pt x="1438" y="68"/>
                  <a:pt x="1439" y="69"/>
                  <a:pt x="1440" y="70"/>
                </a:cubicBezTo>
                <a:cubicBezTo>
                  <a:pt x="1443" y="63"/>
                  <a:pt x="1441" y="61"/>
                  <a:pt x="1440" y="58"/>
                </a:cubicBezTo>
                <a:cubicBezTo>
                  <a:pt x="1438" y="56"/>
                  <a:pt x="1437" y="55"/>
                  <a:pt x="1441" y="48"/>
                </a:cubicBezTo>
                <a:cubicBezTo>
                  <a:pt x="1440" y="46"/>
                  <a:pt x="1437" y="47"/>
                  <a:pt x="1435" y="47"/>
                </a:cubicBezTo>
                <a:cubicBezTo>
                  <a:pt x="1432" y="47"/>
                  <a:pt x="1430" y="47"/>
                  <a:pt x="1430" y="42"/>
                </a:cubicBezTo>
                <a:cubicBezTo>
                  <a:pt x="1433" y="40"/>
                  <a:pt x="1435" y="37"/>
                  <a:pt x="1437" y="34"/>
                </a:cubicBezTo>
                <a:cubicBezTo>
                  <a:pt x="1436" y="27"/>
                  <a:pt x="1436" y="27"/>
                  <a:pt x="1436" y="27"/>
                </a:cubicBezTo>
                <a:cubicBezTo>
                  <a:pt x="1432" y="35"/>
                  <a:pt x="1432" y="35"/>
                  <a:pt x="1432" y="35"/>
                </a:cubicBezTo>
                <a:cubicBezTo>
                  <a:pt x="1431" y="34"/>
                  <a:pt x="1432" y="31"/>
                  <a:pt x="1433" y="29"/>
                </a:cubicBezTo>
                <a:cubicBezTo>
                  <a:pt x="1430" y="32"/>
                  <a:pt x="1429" y="30"/>
                  <a:pt x="1428" y="29"/>
                </a:cubicBezTo>
                <a:cubicBezTo>
                  <a:pt x="1427" y="28"/>
                  <a:pt x="1427" y="27"/>
                  <a:pt x="1426" y="26"/>
                </a:cubicBezTo>
                <a:cubicBezTo>
                  <a:pt x="1426" y="26"/>
                  <a:pt x="1426" y="25"/>
                  <a:pt x="1425" y="26"/>
                </a:cubicBezTo>
                <a:cubicBezTo>
                  <a:pt x="1425" y="26"/>
                  <a:pt x="1424" y="26"/>
                  <a:pt x="1423" y="27"/>
                </a:cubicBezTo>
                <a:cubicBezTo>
                  <a:pt x="1425" y="23"/>
                  <a:pt x="1425" y="23"/>
                  <a:pt x="1425" y="23"/>
                </a:cubicBezTo>
                <a:cubicBezTo>
                  <a:pt x="1424" y="24"/>
                  <a:pt x="1423" y="26"/>
                  <a:pt x="1423" y="27"/>
                </a:cubicBezTo>
                <a:cubicBezTo>
                  <a:pt x="1425" y="19"/>
                  <a:pt x="1420" y="24"/>
                  <a:pt x="1423" y="17"/>
                </a:cubicBezTo>
                <a:cubicBezTo>
                  <a:pt x="1425" y="14"/>
                  <a:pt x="1431" y="7"/>
                  <a:pt x="1429" y="12"/>
                </a:cubicBezTo>
                <a:cubicBezTo>
                  <a:pt x="1437" y="0"/>
                  <a:pt x="1425" y="11"/>
                  <a:pt x="1423" y="12"/>
                </a:cubicBezTo>
                <a:cubicBezTo>
                  <a:pt x="1424" y="15"/>
                  <a:pt x="1419" y="19"/>
                  <a:pt x="1417" y="21"/>
                </a:cubicBezTo>
                <a:cubicBezTo>
                  <a:pt x="1417" y="20"/>
                  <a:pt x="1418" y="19"/>
                  <a:pt x="1419" y="17"/>
                </a:cubicBezTo>
                <a:cubicBezTo>
                  <a:pt x="1417" y="17"/>
                  <a:pt x="1414" y="22"/>
                  <a:pt x="1411" y="26"/>
                </a:cubicBezTo>
                <a:cubicBezTo>
                  <a:pt x="1409" y="30"/>
                  <a:pt x="1407" y="33"/>
                  <a:pt x="1407" y="26"/>
                </a:cubicBezTo>
                <a:cubicBezTo>
                  <a:pt x="1404" y="35"/>
                  <a:pt x="1404" y="35"/>
                  <a:pt x="1404" y="35"/>
                </a:cubicBezTo>
                <a:cubicBezTo>
                  <a:pt x="1403" y="34"/>
                  <a:pt x="1403" y="33"/>
                  <a:pt x="1402" y="32"/>
                </a:cubicBezTo>
                <a:cubicBezTo>
                  <a:pt x="1399" y="40"/>
                  <a:pt x="1398" y="41"/>
                  <a:pt x="1397" y="42"/>
                </a:cubicBezTo>
                <a:cubicBezTo>
                  <a:pt x="1395" y="43"/>
                  <a:pt x="1394" y="44"/>
                  <a:pt x="1392" y="51"/>
                </a:cubicBezTo>
                <a:cubicBezTo>
                  <a:pt x="1388" y="54"/>
                  <a:pt x="1394" y="43"/>
                  <a:pt x="1392" y="45"/>
                </a:cubicBezTo>
                <a:cubicBezTo>
                  <a:pt x="1391" y="45"/>
                  <a:pt x="1387" y="49"/>
                  <a:pt x="1385" y="53"/>
                </a:cubicBezTo>
                <a:cubicBezTo>
                  <a:pt x="1382" y="56"/>
                  <a:pt x="1380" y="59"/>
                  <a:pt x="1380" y="56"/>
                </a:cubicBezTo>
                <a:cubicBezTo>
                  <a:pt x="1376" y="63"/>
                  <a:pt x="1373" y="62"/>
                  <a:pt x="1370" y="66"/>
                </a:cubicBezTo>
                <a:cubicBezTo>
                  <a:pt x="1369" y="61"/>
                  <a:pt x="1369" y="61"/>
                  <a:pt x="1369" y="61"/>
                </a:cubicBezTo>
                <a:cubicBezTo>
                  <a:pt x="1368" y="63"/>
                  <a:pt x="1367" y="66"/>
                  <a:pt x="1365" y="66"/>
                </a:cubicBezTo>
                <a:cubicBezTo>
                  <a:pt x="1365" y="65"/>
                  <a:pt x="1365" y="65"/>
                  <a:pt x="1365" y="64"/>
                </a:cubicBezTo>
                <a:cubicBezTo>
                  <a:pt x="1360" y="70"/>
                  <a:pt x="1356" y="72"/>
                  <a:pt x="1352" y="74"/>
                </a:cubicBezTo>
                <a:cubicBezTo>
                  <a:pt x="1351" y="71"/>
                  <a:pt x="1350" y="70"/>
                  <a:pt x="1353" y="67"/>
                </a:cubicBezTo>
                <a:cubicBezTo>
                  <a:pt x="1350" y="66"/>
                  <a:pt x="1347" y="69"/>
                  <a:pt x="1345" y="72"/>
                </a:cubicBezTo>
                <a:cubicBezTo>
                  <a:pt x="1343" y="75"/>
                  <a:pt x="1342" y="78"/>
                  <a:pt x="1340" y="78"/>
                </a:cubicBezTo>
                <a:cubicBezTo>
                  <a:pt x="1339" y="76"/>
                  <a:pt x="1339" y="76"/>
                  <a:pt x="1339" y="76"/>
                </a:cubicBezTo>
                <a:cubicBezTo>
                  <a:pt x="1338" y="80"/>
                  <a:pt x="1338" y="80"/>
                  <a:pt x="1338" y="80"/>
                </a:cubicBezTo>
                <a:cubicBezTo>
                  <a:pt x="1338" y="79"/>
                  <a:pt x="1337" y="77"/>
                  <a:pt x="1336" y="76"/>
                </a:cubicBezTo>
                <a:cubicBezTo>
                  <a:pt x="1332" y="76"/>
                  <a:pt x="1327" y="79"/>
                  <a:pt x="1329" y="88"/>
                </a:cubicBezTo>
                <a:cubicBezTo>
                  <a:pt x="1329" y="86"/>
                  <a:pt x="1325" y="84"/>
                  <a:pt x="1326" y="79"/>
                </a:cubicBezTo>
                <a:cubicBezTo>
                  <a:pt x="1324" y="87"/>
                  <a:pt x="1318" y="88"/>
                  <a:pt x="1314" y="91"/>
                </a:cubicBezTo>
                <a:cubicBezTo>
                  <a:pt x="1315" y="92"/>
                  <a:pt x="1315" y="92"/>
                  <a:pt x="1315" y="92"/>
                </a:cubicBezTo>
                <a:cubicBezTo>
                  <a:pt x="1314" y="95"/>
                  <a:pt x="1314" y="95"/>
                  <a:pt x="1314" y="95"/>
                </a:cubicBezTo>
                <a:cubicBezTo>
                  <a:pt x="1313" y="94"/>
                  <a:pt x="1313" y="94"/>
                  <a:pt x="1313" y="94"/>
                </a:cubicBezTo>
                <a:cubicBezTo>
                  <a:pt x="1314" y="92"/>
                  <a:pt x="1314" y="92"/>
                  <a:pt x="1314" y="92"/>
                </a:cubicBezTo>
                <a:cubicBezTo>
                  <a:pt x="1312" y="93"/>
                  <a:pt x="1311" y="95"/>
                  <a:pt x="1311" y="99"/>
                </a:cubicBezTo>
                <a:cubicBezTo>
                  <a:pt x="1310" y="97"/>
                  <a:pt x="1308" y="93"/>
                  <a:pt x="1306" y="92"/>
                </a:cubicBezTo>
                <a:cubicBezTo>
                  <a:pt x="1308" y="98"/>
                  <a:pt x="1299" y="89"/>
                  <a:pt x="1299" y="96"/>
                </a:cubicBezTo>
                <a:cubicBezTo>
                  <a:pt x="1298" y="95"/>
                  <a:pt x="1300" y="95"/>
                  <a:pt x="1298" y="93"/>
                </a:cubicBezTo>
                <a:cubicBezTo>
                  <a:pt x="1293" y="96"/>
                  <a:pt x="1287" y="106"/>
                  <a:pt x="1278" y="104"/>
                </a:cubicBezTo>
                <a:cubicBezTo>
                  <a:pt x="1281" y="115"/>
                  <a:pt x="1275" y="115"/>
                  <a:pt x="1272" y="121"/>
                </a:cubicBezTo>
                <a:cubicBezTo>
                  <a:pt x="1269" y="115"/>
                  <a:pt x="1274" y="117"/>
                  <a:pt x="1273" y="112"/>
                </a:cubicBezTo>
                <a:cubicBezTo>
                  <a:pt x="1271" y="114"/>
                  <a:pt x="1270" y="104"/>
                  <a:pt x="1268" y="110"/>
                </a:cubicBezTo>
                <a:cubicBezTo>
                  <a:pt x="1267" y="109"/>
                  <a:pt x="1267" y="109"/>
                  <a:pt x="1268" y="108"/>
                </a:cubicBezTo>
                <a:cubicBezTo>
                  <a:pt x="1265" y="109"/>
                  <a:pt x="1271" y="116"/>
                  <a:pt x="1267" y="115"/>
                </a:cubicBezTo>
                <a:cubicBezTo>
                  <a:pt x="1265" y="111"/>
                  <a:pt x="1265" y="111"/>
                  <a:pt x="1265" y="111"/>
                </a:cubicBezTo>
                <a:cubicBezTo>
                  <a:pt x="1265" y="118"/>
                  <a:pt x="1265" y="118"/>
                  <a:pt x="1265" y="118"/>
                </a:cubicBezTo>
                <a:cubicBezTo>
                  <a:pt x="1256" y="117"/>
                  <a:pt x="1251" y="123"/>
                  <a:pt x="1243" y="120"/>
                </a:cubicBezTo>
                <a:cubicBezTo>
                  <a:pt x="1243" y="121"/>
                  <a:pt x="1244" y="123"/>
                  <a:pt x="1245" y="124"/>
                </a:cubicBezTo>
                <a:cubicBezTo>
                  <a:pt x="1242" y="125"/>
                  <a:pt x="1240" y="134"/>
                  <a:pt x="1236" y="130"/>
                </a:cubicBezTo>
                <a:cubicBezTo>
                  <a:pt x="1236" y="128"/>
                  <a:pt x="1236" y="128"/>
                  <a:pt x="1236" y="128"/>
                </a:cubicBezTo>
                <a:cubicBezTo>
                  <a:pt x="1229" y="125"/>
                  <a:pt x="1232" y="135"/>
                  <a:pt x="1226" y="139"/>
                </a:cubicBezTo>
                <a:cubicBezTo>
                  <a:pt x="1227" y="139"/>
                  <a:pt x="1230" y="134"/>
                  <a:pt x="1232" y="140"/>
                </a:cubicBezTo>
                <a:cubicBezTo>
                  <a:pt x="1232" y="143"/>
                  <a:pt x="1228" y="144"/>
                  <a:pt x="1227" y="141"/>
                </a:cubicBezTo>
                <a:cubicBezTo>
                  <a:pt x="1229" y="147"/>
                  <a:pt x="1229" y="147"/>
                  <a:pt x="1229" y="147"/>
                </a:cubicBezTo>
                <a:cubicBezTo>
                  <a:pt x="1229" y="143"/>
                  <a:pt x="1231" y="143"/>
                  <a:pt x="1233" y="141"/>
                </a:cubicBezTo>
                <a:cubicBezTo>
                  <a:pt x="1232" y="141"/>
                  <a:pt x="1233" y="142"/>
                  <a:pt x="1233" y="144"/>
                </a:cubicBezTo>
                <a:cubicBezTo>
                  <a:pt x="1234" y="141"/>
                  <a:pt x="1236" y="141"/>
                  <a:pt x="1238" y="138"/>
                </a:cubicBezTo>
                <a:cubicBezTo>
                  <a:pt x="1234" y="139"/>
                  <a:pt x="1234" y="139"/>
                  <a:pt x="1234" y="139"/>
                </a:cubicBezTo>
                <a:cubicBezTo>
                  <a:pt x="1234" y="132"/>
                  <a:pt x="1240" y="137"/>
                  <a:pt x="1241" y="135"/>
                </a:cubicBezTo>
                <a:cubicBezTo>
                  <a:pt x="1243" y="140"/>
                  <a:pt x="1240" y="140"/>
                  <a:pt x="1244" y="144"/>
                </a:cubicBezTo>
                <a:cubicBezTo>
                  <a:pt x="1250" y="145"/>
                  <a:pt x="1245" y="137"/>
                  <a:pt x="1249" y="131"/>
                </a:cubicBezTo>
                <a:cubicBezTo>
                  <a:pt x="1247" y="129"/>
                  <a:pt x="1247" y="129"/>
                  <a:pt x="1247" y="129"/>
                </a:cubicBezTo>
                <a:cubicBezTo>
                  <a:pt x="1249" y="128"/>
                  <a:pt x="1248" y="121"/>
                  <a:pt x="1252" y="125"/>
                </a:cubicBezTo>
                <a:cubicBezTo>
                  <a:pt x="1253" y="129"/>
                  <a:pt x="1251" y="129"/>
                  <a:pt x="1251" y="131"/>
                </a:cubicBezTo>
                <a:cubicBezTo>
                  <a:pt x="1252" y="133"/>
                  <a:pt x="1252" y="124"/>
                  <a:pt x="1255" y="127"/>
                </a:cubicBezTo>
                <a:cubicBezTo>
                  <a:pt x="1255" y="133"/>
                  <a:pt x="1252" y="136"/>
                  <a:pt x="1249" y="137"/>
                </a:cubicBezTo>
                <a:cubicBezTo>
                  <a:pt x="1250" y="138"/>
                  <a:pt x="1250" y="140"/>
                  <a:pt x="1250" y="143"/>
                </a:cubicBezTo>
                <a:cubicBezTo>
                  <a:pt x="1258" y="136"/>
                  <a:pt x="1264" y="126"/>
                  <a:pt x="1274" y="126"/>
                </a:cubicBezTo>
                <a:cubicBezTo>
                  <a:pt x="1272" y="135"/>
                  <a:pt x="1276" y="126"/>
                  <a:pt x="1277" y="134"/>
                </a:cubicBezTo>
                <a:cubicBezTo>
                  <a:pt x="1276" y="128"/>
                  <a:pt x="1280" y="132"/>
                  <a:pt x="1281" y="130"/>
                </a:cubicBezTo>
                <a:cubicBezTo>
                  <a:pt x="1284" y="135"/>
                  <a:pt x="1278" y="135"/>
                  <a:pt x="1281" y="139"/>
                </a:cubicBezTo>
                <a:cubicBezTo>
                  <a:pt x="1285" y="136"/>
                  <a:pt x="1286" y="124"/>
                  <a:pt x="1292" y="124"/>
                </a:cubicBezTo>
                <a:cubicBezTo>
                  <a:pt x="1293" y="126"/>
                  <a:pt x="1292" y="127"/>
                  <a:pt x="1292" y="128"/>
                </a:cubicBezTo>
                <a:cubicBezTo>
                  <a:pt x="1294" y="125"/>
                  <a:pt x="1294" y="111"/>
                  <a:pt x="1299" y="119"/>
                </a:cubicBezTo>
                <a:cubicBezTo>
                  <a:pt x="1299" y="123"/>
                  <a:pt x="1298" y="127"/>
                  <a:pt x="1298" y="130"/>
                </a:cubicBezTo>
                <a:cubicBezTo>
                  <a:pt x="1298" y="130"/>
                  <a:pt x="1299" y="131"/>
                  <a:pt x="1300" y="132"/>
                </a:cubicBezTo>
                <a:cubicBezTo>
                  <a:pt x="1301" y="136"/>
                  <a:pt x="1301" y="136"/>
                  <a:pt x="1301" y="136"/>
                </a:cubicBezTo>
                <a:cubicBezTo>
                  <a:pt x="1305" y="136"/>
                  <a:pt x="1301" y="126"/>
                  <a:pt x="1301" y="120"/>
                </a:cubicBezTo>
                <a:cubicBezTo>
                  <a:pt x="1305" y="125"/>
                  <a:pt x="1305" y="125"/>
                  <a:pt x="1305" y="125"/>
                </a:cubicBezTo>
                <a:cubicBezTo>
                  <a:pt x="1311" y="127"/>
                  <a:pt x="1314" y="122"/>
                  <a:pt x="1314" y="113"/>
                </a:cubicBezTo>
                <a:cubicBezTo>
                  <a:pt x="1315" y="113"/>
                  <a:pt x="1318" y="112"/>
                  <a:pt x="1319" y="117"/>
                </a:cubicBezTo>
                <a:cubicBezTo>
                  <a:pt x="1319" y="125"/>
                  <a:pt x="1320" y="130"/>
                  <a:pt x="1316" y="132"/>
                </a:cubicBezTo>
                <a:cubicBezTo>
                  <a:pt x="1313" y="128"/>
                  <a:pt x="1317" y="125"/>
                  <a:pt x="1315" y="125"/>
                </a:cubicBezTo>
                <a:cubicBezTo>
                  <a:pt x="1314" y="127"/>
                  <a:pt x="1309" y="125"/>
                  <a:pt x="1309" y="130"/>
                </a:cubicBezTo>
                <a:cubicBezTo>
                  <a:pt x="1314" y="127"/>
                  <a:pt x="1314" y="127"/>
                  <a:pt x="1314" y="127"/>
                </a:cubicBezTo>
                <a:cubicBezTo>
                  <a:pt x="1317" y="135"/>
                  <a:pt x="1312" y="128"/>
                  <a:pt x="1313" y="132"/>
                </a:cubicBezTo>
                <a:cubicBezTo>
                  <a:pt x="1316" y="138"/>
                  <a:pt x="1316" y="130"/>
                  <a:pt x="1320" y="133"/>
                </a:cubicBezTo>
                <a:cubicBezTo>
                  <a:pt x="1319" y="133"/>
                  <a:pt x="1319" y="133"/>
                  <a:pt x="1319" y="133"/>
                </a:cubicBezTo>
                <a:cubicBezTo>
                  <a:pt x="1323" y="130"/>
                  <a:pt x="1323" y="132"/>
                  <a:pt x="1325" y="127"/>
                </a:cubicBezTo>
                <a:cubicBezTo>
                  <a:pt x="1323" y="121"/>
                  <a:pt x="1323" y="124"/>
                  <a:pt x="1320" y="122"/>
                </a:cubicBezTo>
                <a:cubicBezTo>
                  <a:pt x="1326" y="119"/>
                  <a:pt x="1329" y="103"/>
                  <a:pt x="1340" y="112"/>
                </a:cubicBezTo>
                <a:cubicBezTo>
                  <a:pt x="1339" y="119"/>
                  <a:pt x="1339" y="119"/>
                  <a:pt x="1339" y="119"/>
                </a:cubicBezTo>
                <a:cubicBezTo>
                  <a:pt x="1341" y="120"/>
                  <a:pt x="1343" y="112"/>
                  <a:pt x="1346" y="120"/>
                </a:cubicBezTo>
                <a:cubicBezTo>
                  <a:pt x="1342" y="119"/>
                  <a:pt x="1346" y="123"/>
                  <a:pt x="1345" y="125"/>
                </a:cubicBezTo>
                <a:cubicBezTo>
                  <a:pt x="1344" y="125"/>
                  <a:pt x="1344" y="125"/>
                  <a:pt x="1344" y="125"/>
                </a:cubicBezTo>
                <a:cubicBezTo>
                  <a:pt x="1344" y="125"/>
                  <a:pt x="1344" y="127"/>
                  <a:pt x="1345" y="128"/>
                </a:cubicBezTo>
                <a:cubicBezTo>
                  <a:pt x="1345" y="122"/>
                  <a:pt x="1347" y="119"/>
                  <a:pt x="1348" y="116"/>
                </a:cubicBezTo>
                <a:cubicBezTo>
                  <a:pt x="1348" y="118"/>
                  <a:pt x="1352" y="120"/>
                  <a:pt x="1352" y="121"/>
                </a:cubicBezTo>
                <a:cubicBezTo>
                  <a:pt x="1354" y="118"/>
                  <a:pt x="1351" y="117"/>
                  <a:pt x="1349" y="115"/>
                </a:cubicBezTo>
                <a:cubicBezTo>
                  <a:pt x="1351" y="114"/>
                  <a:pt x="1350" y="108"/>
                  <a:pt x="1353" y="112"/>
                </a:cubicBezTo>
                <a:cubicBezTo>
                  <a:pt x="1356" y="115"/>
                  <a:pt x="1353" y="117"/>
                  <a:pt x="1354" y="121"/>
                </a:cubicBezTo>
                <a:cubicBezTo>
                  <a:pt x="1358" y="112"/>
                  <a:pt x="1358" y="112"/>
                  <a:pt x="1358" y="112"/>
                </a:cubicBezTo>
                <a:cubicBezTo>
                  <a:pt x="1358" y="113"/>
                  <a:pt x="1358" y="113"/>
                  <a:pt x="1358" y="113"/>
                </a:cubicBezTo>
                <a:cubicBezTo>
                  <a:pt x="1358" y="111"/>
                  <a:pt x="1358" y="110"/>
                  <a:pt x="1359" y="110"/>
                </a:cubicBezTo>
                <a:cubicBezTo>
                  <a:pt x="1361" y="113"/>
                  <a:pt x="1360" y="114"/>
                  <a:pt x="1359" y="114"/>
                </a:cubicBezTo>
                <a:cubicBezTo>
                  <a:pt x="1362" y="116"/>
                  <a:pt x="1362" y="112"/>
                  <a:pt x="1363" y="110"/>
                </a:cubicBezTo>
                <a:cubicBezTo>
                  <a:pt x="1363" y="108"/>
                  <a:pt x="1363" y="106"/>
                  <a:pt x="1366" y="110"/>
                </a:cubicBezTo>
                <a:cubicBezTo>
                  <a:pt x="1366" y="109"/>
                  <a:pt x="1366" y="108"/>
                  <a:pt x="1366" y="107"/>
                </a:cubicBezTo>
                <a:cubicBezTo>
                  <a:pt x="1367" y="107"/>
                  <a:pt x="1367" y="109"/>
                  <a:pt x="1367" y="109"/>
                </a:cubicBezTo>
                <a:cubicBezTo>
                  <a:pt x="1367" y="108"/>
                  <a:pt x="1367" y="107"/>
                  <a:pt x="1367" y="106"/>
                </a:cubicBezTo>
                <a:cubicBezTo>
                  <a:pt x="1369" y="102"/>
                  <a:pt x="1370" y="112"/>
                  <a:pt x="1371" y="114"/>
                </a:cubicBezTo>
                <a:cubicBezTo>
                  <a:pt x="1371" y="114"/>
                  <a:pt x="1371" y="114"/>
                  <a:pt x="1371" y="114"/>
                </a:cubicBezTo>
                <a:cubicBezTo>
                  <a:pt x="1371" y="114"/>
                  <a:pt x="1372" y="117"/>
                  <a:pt x="1372" y="118"/>
                </a:cubicBezTo>
                <a:cubicBezTo>
                  <a:pt x="1372" y="116"/>
                  <a:pt x="1372" y="115"/>
                  <a:pt x="1373" y="113"/>
                </a:cubicBezTo>
                <a:cubicBezTo>
                  <a:pt x="1373" y="113"/>
                  <a:pt x="1373" y="113"/>
                  <a:pt x="1373" y="113"/>
                </a:cubicBezTo>
                <a:cubicBezTo>
                  <a:pt x="1373" y="107"/>
                  <a:pt x="1376" y="103"/>
                  <a:pt x="1377" y="91"/>
                </a:cubicBezTo>
                <a:cubicBezTo>
                  <a:pt x="1377" y="92"/>
                  <a:pt x="1378" y="94"/>
                  <a:pt x="1377" y="96"/>
                </a:cubicBezTo>
                <a:cubicBezTo>
                  <a:pt x="1379" y="94"/>
                  <a:pt x="1376" y="105"/>
                  <a:pt x="1379" y="102"/>
                </a:cubicBezTo>
                <a:cubicBezTo>
                  <a:pt x="1379" y="104"/>
                  <a:pt x="1379" y="104"/>
                  <a:pt x="1378" y="105"/>
                </a:cubicBezTo>
                <a:cubicBezTo>
                  <a:pt x="1379" y="105"/>
                  <a:pt x="1379" y="104"/>
                  <a:pt x="1380" y="103"/>
                </a:cubicBezTo>
                <a:cubicBezTo>
                  <a:pt x="1379" y="104"/>
                  <a:pt x="1379" y="106"/>
                  <a:pt x="1379" y="108"/>
                </a:cubicBezTo>
                <a:cubicBezTo>
                  <a:pt x="1380" y="103"/>
                  <a:pt x="1381" y="103"/>
                  <a:pt x="1381" y="104"/>
                </a:cubicBezTo>
                <a:cubicBezTo>
                  <a:pt x="1380" y="107"/>
                  <a:pt x="1380" y="110"/>
                  <a:pt x="1379" y="113"/>
                </a:cubicBezTo>
                <a:cubicBezTo>
                  <a:pt x="1380" y="108"/>
                  <a:pt x="1380" y="107"/>
                  <a:pt x="1381" y="108"/>
                </a:cubicBezTo>
                <a:cubicBezTo>
                  <a:pt x="1380" y="114"/>
                  <a:pt x="1380" y="114"/>
                  <a:pt x="1380" y="114"/>
                </a:cubicBezTo>
                <a:cubicBezTo>
                  <a:pt x="1381" y="111"/>
                  <a:pt x="1382" y="102"/>
                  <a:pt x="1383" y="106"/>
                </a:cubicBezTo>
                <a:cubicBezTo>
                  <a:pt x="1383" y="104"/>
                  <a:pt x="1382" y="103"/>
                  <a:pt x="1382" y="102"/>
                </a:cubicBezTo>
                <a:cubicBezTo>
                  <a:pt x="1385" y="98"/>
                  <a:pt x="1386" y="88"/>
                  <a:pt x="1389" y="82"/>
                </a:cubicBezTo>
                <a:cubicBezTo>
                  <a:pt x="1392" y="77"/>
                  <a:pt x="1394" y="77"/>
                  <a:pt x="1395" y="77"/>
                </a:cubicBezTo>
                <a:cubicBezTo>
                  <a:pt x="1397" y="77"/>
                  <a:pt x="1398" y="76"/>
                  <a:pt x="1404" y="64"/>
                </a:cubicBezTo>
                <a:cubicBezTo>
                  <a:pt x="1403" y="67"/>
                  <a:pt x="1402" y="70"/>
                  <a:pt x="1401" y="72"/>
                </a:cubicBezTo>
                <a:cubicBezTo>
                  <a:pt x="1400" y="74"/>
                  <a:pt x="1400" y="76"/>
                  <a:pt x="1399" y="78"/>
                </a:cubicBezTo>
                <a:cubicBezTo>
                  <a:pt x="1396" y="82"/>
                  <a:pt x="1394" y="85"/>
                  <a:pt x="1390" y="94"/>
                </a:cubicBezTo>
                <a:cubicBezTo>
                  <a:pt x="1384" y="105"/>
                  <a:pt x="1397" y="72"/>
                  <a:pt x="1388" y="88"/>
                </a:cubicBezTo>
                <a:cubicBezTo>
                  <a:pt x="1387" y="96"/>
                  <a:pt x="1388" y="95"/>
                  <a:pt x="1390" y="91"/>
                </a:cubicBezTo>
                <a:cubicBezTo>
                  <a:pt x="1388" y="97"/>
                  <a:pt x="1385" y="102"/>
                  <a:pt x="1384" y="106"/>
                </a:cubicBezTo>
                <a:cubicBezTo>
                  <a:pt x="1385" y="103"/>
                  <a:pt x="1386" y="104"/>
                  <a:pt x="1386" y="105"/>
                </a:cubicBezTo>
                <a:cubicBezTo>
                  <a:pt x="1386" y="106"/>
                  <a:pt x="1386" y="108"/>
                  <a:pt x="1387" y="107"/>
                </a:cubicBezTo>
                <a:cubicBezTo>
                  <a:pt x="1389" y="103"/>
                  <a:pt x="1392" y="97"/>
                  <a:pt x="1392" y="99"/>
                </a:cubicBezTo>
                <a:cubicBezTo>
                  <a:pt x="1392" y="97"/>
                  <a:pt x="1393" y="96"/>
                  <a:pt x="1394" y="95"/>
                </a:cubicBezTo>
                <a:cubicBezTo>
                  <a:pt x="1395" y="93"/>
                  <a:pt x="1396" y="91"/>
                  <a:pt x="1396" y="90"/>
                </a:cubicBezTo>
                <a:cubicBezTo>
                  <a:pt x="1398" y="88"/>
                  <a:pt x="1400" y="85"/>
                  <a:pt x="1402" y="79"/>
                </a:cubicBezTo>
                <a:cubicBezTo>
                  <a:pt x="1403" y="79"/>
                  <a:pt x="1402" y="83"/>
                  <a:pt x="1400" y="86"/>
                </a:cubicBezTo>
                <a:cubicBezTo>
                  <a:pt x="1399" y="89"/>
                  <a:pt x="1399" y="90"/>
                  <a:pt x="1402" y="86"/>
                </a:cubicBezTo>
                <a:cubicBezTo>
                  <a:pt x="1397" y="94"/>
                  <a:pt x="1399" y="94"/>
                  <a:pt x="1395" y="100"/>
                </a:cubicBezTo>
                <a:cubicBezTo>
                  <a:pt x="1397" y="96"/>
                  <a:pt x="1396" y="96"/>
                  <a:pt x="1394" y="98"/>
                </a:cubicBezTo>
                <a:cubicBezTo>
                  <a:pt x="1393" y="100"/>
                  <a:pt x="1390" y="104"/>
                  <a:pt x="1389" y="107"/>
                </a:cubicBezTo>
                <a:cubicBezTo>
                  <a:pt x="1388" y="109"/>
                  <a:pt x="1388" y="112"/>
                  <a:pt x="1387" y="114"/>
                </a:cubicBezTo>
                <a:cubicBezTo>
                  <a:pt x="1388" y="111"/>
                  <a:pt x="1391" y="106"/>
                  <a:pt x="1392" y="106"/>
                </a:cubicBezTo>
                <a:cubicBezTo>
                  <a:pt x="1388" y="113"/>
                  <a:pt x="1388" y="113"/>
                  <a:pt x="1388" y="113"/>
                </a:cubicBezTo>
                <a:cubicBezTo>
                  <a:pt x="1393" y="105"/>
                  <a:pt x="1391" y="109"/>
                  <a:pt x="1390" y="112"/>
                </a:cubicBezTo>
                <a:cubicBezTo>
                  <a:pt x="1389" y="116"/>
                  <a:pt x="1387" y="119"/>
                  <a:pt x="1393" y="111"/>
                </a:cubicBezTo>
                <a:cubicBezTo>
                  <a:pt x="1393" y="111"/>
                  <a:pt x="1396" y="105"/>
                  <a:pt x="1391" y="113"/>
                </a:cubicBezTo>
                <a:cubicBezTo>
                  <a:pt x="1392" y="110"/>
                  <a:pt x="1394" y="107"/>
                  <a:pt x="1396" y="105"/>
                </a:cubicBezTo>
                <a:cubicBezTo>
                  <a:pt x="1397" y="102"/>
                  <a:pt x="1399" y="99"/>
                  <a:pt x="1401" y="96"/>
                </a:cubicBezTo>
                <a:cubicBezTo>
                  <a:pt x="1403" y="95"/>
                  <a:pt x="1403" y="98"/>
                  <a:pt x="1404" y="101"/>
                </a:cubicBezTo>
                <a:cubicBezTo>
                  <a:pt x="1404" y="103"/>
                  <a:pt x="1404" y="105"/>
                  <a:pt x="1409" y="104"/>
                </a:cubicBezTo>
                <a:cubicBezTo>
                  <a:pt x="1405" y="106"/>
                  <a:pt x="1405" y="104"/>
                  <a:pt x="1401" y="108"/>
                </a:cubicBezTo>
                <a:cubicBezTo>
                  <a:pt x="1400" y="111"/>
                  <a:pt x="1402" y="110"/>
                  <a:pt x="1405" y="109"/>
                </a:cubicBezTo>
                <a:cubicBezTo>
                  <a:pt x="1408" y="109"/>
                  <a:pt x="1412" y="108"/>
                  <a:pt x="1415" y="109"/>
                </a:cubicBezTo>
                <a:cubicBezTo>
                  <a:pt x="1413" y="110"/>
                  <a:pt x="1411" y="111"/>
                  <a:pt x="1409" y="112"/>
                </a:cubicBezTo>
                <a:cubicBezTo>
                  <a:pt x="1415" y="112"/>
                  <a:pt x="1407" y="115"/>
                  <a:pt x="1410" y="117"/>
                </a:cubicBezTo>
                <a:cubicBezTo>
                  <a:pt x="1410" y="116"/>
                  <a:pt x="1412" y="114"/>
                  <a:pt x="1413" y="115"/>
                </a:cubicBezTo>
                <a:cubicBezTo>
                  <a:pt x="1413" y="118"/>
                  <a:pt x="1408" y="118"/>
                  <a:pt x="1406" y="121"/>
                </a:cubicBezTo>
                <a:cubicBezTo>
                  <a:pt x="1411" y="120"/>
                  <a:pt x="1410" y="121"/>
                  <a:pt x="1408" y="123"/>
                </a:cubicBezTo>
                <a:cubicBezTo>
                  <a:pt x="1406" y="124"/>
                  <a:pt x="1403" y="125"/>
                  <a:pt x="1406" y="126"/>
                </a:cubicBezTo>
                <a:cubicBezTo>
                  <a:pt x="1404" y="127"/>
                  <a:pt x="1404" y="127"/>
                  <a:pt x="1404" y="127"/>
                </a:cubicBezTo>
                <a:cubicBezTo>
                  <a:pt x="1405" y="127"/>
                  <a:pt x="1405" y="128"/>
                  <a:pt x="1405" y="129"/>
                </a:cubicBezTo>
                <a:cubicBezTo>
                  <a:pt x="1405" y="129"/>
                  <a:pt x="1405" y="131"/>
                  <a:pt x="1404" y="132"/>
                </a:cubicBezTo>
                <a:cubicBezTo>
                  <a:pt x="1403" y="135"/>
                  <a:pt x="1401" y="138"/>
                  <a:pt x="1400" y="140"/>
                </a:cubicBezTo>
                <a:cubicBezTo>
                  <a:pt x="1402" y="139"/>
                  <a:pt x="1400" y="136"/>
                  <a:pt x="1406" y="135"/>
                </a:cubicBezTo>
                <a:cubicBezTo>
                  <a:pt x="1409" y="140"/>
                  <a:pt x="1409" y="140"/>
                  <a:pt x="1409" y="140"/>
                </a:cubicBezTo>
                <a:cubicBezTo>
                  <a:pt x="1407" y="141"/>
                  <a:pt x="1408" y="143"/>
                  <a:pt x="1404" y="143"/>
                </a:cubicBezTo>
                <a:cubicBezTo>
                  <a:pt x="1403" y="142"/>
                  <a:pt x="1404" y="141"/>
                  <a:pt x="1404" y="140"/>
                </a:cubicBezTo>
                <a:cubicBezTo>
                  <a:pt x="1401" y="142"/>
                  <a:pt x="1401" y="142"/>
                  <a:pt x="1401" y="142"/>
                </a:cubicBezTo>
                <a:cubicBezTo>
                  <a:pt x="1406" y="146"/>
                  <a:pt x="1410" y="139"/>
                  <a:pt x="1416" y="138"/>
                </a:cubicBezTo>
                <a:cubicBezTo>
                  <a:pt x="1415" y="141"/>
                  <a:pt x="1421" y="141"/>
                  <a:pt x="1421" y="142"/>
                </a:cubicBezTo>
                <a:cubicBezTo>
                  <a:pt x="1416" y="145"/>
                  <a:pt x="1414" y="141"/>
                  <a:pt x="1408" y="144"/>
                </a:cubicBezTo>
                <a:cubicBezTo>
                  <a:pt x="1405" y="147"/>
                  <a:pt x="1411" y="150"/>
                  <a:pt x="1417" y="151"/>
                </a:cubicBezTo>
                <a:cubicBezTo>
                  <a:pt x="1409" y="155"/>
                  <a:pt x="1411" y="158"/>
                  <a:pt x="1411" y="161"/>
                </a:cubicBezTo>
                <a:cubicBezTo>
                  <a:pt x="1411" y="162"/>
                  <a:pt x="1410" y="163"/>
                  <a:pt x="1407" y="164"/>
                </a:cubicBezTo>
                <a:cubicBezTo>
                  <a:pt x="1407" y="164"/>
                  <a:pt x="1412" y="164"/>
                  <a:pt x="1410" y="166"/>
                </a:cubicBezTo>
                <a:cubicBezTo>
                  <a:pt x="1407" y="166"/>
                  <a:pt x="1407" y="166"/>
                  <a:pt x="1407" y="166"/>
                </a:cubicBezTo>
                <a:cubicBezTo>
                  <a:pt x="1404" y="171"/>
                  <a:pt x="1418" y="167"/>
                  <a:pt x="1416" y="170"/>
                </a:cubicBezTo>
                <a:cubicBezTo>
                  <a:pt x="1414" y="171"/>
                  <a:pt x="1413" y="170"/>
                  <a:pt x="1411" y="170"/>
                </a:cubicBezTo>
                <a:cubicBezTo>
                  <a:pt x="1410" y="176"/>
                  <a:pt x="1426" y="175"/>
                  <a:pt x="1421" y="182"/>
                </a:cubicBezTo>
                <a:cubicBezTo>
                  <a:pt x="1420" y="183"/>
                  <a:pt x="1419" y="183"/>
                  <a:pt x="1419" y="182"/>
                </a:cubicBezTo>
                <a:cubicBezTo>
                  <a:pt x="1418" y="182"/>
                  <a:pt x="1418" y="183"/>
                  <a:pt x="1421" y="184"/>
                </a:cubicBezTo>
                <a:cubicBezTo>
                  <a:pt x="1424" y="181"/>
                  <a:pt x="1424" y="181"/>
                  <a:pt x="1424" y="181"/>
                </a:cubicBezTo>
                <a:cubicBezTo>
                  <a:pt x="1437" y="181"/>
                  <a:pt x="1421" y="190"/>
                  <a:pt x="1426" y="194"/>
                </a:cubicBezTo>
                <a:cubicBezTo>
                  <a:pt x="1423" y="194"/>
                  <a:pt x="1422" y="191"/>
                  <a:pt x="1420" y="193"/>
                </a:cubicBezTo>
                <a:cubicBezTo>
                  <a:pt x="1420" y="196"/>
                  <a:pt x="1433" y="192"/>
                  <a:pt x="1428" y="197"/>
                </a:cubicBezTo>
                <a:cubicBezTo>
                  <a:pt x="1426" y="196"/>
                  <a:pt x="1420" y="198"/>
                  <a:pt x="1419" y="197"/>
                </a:cubicBezTo>
                <a:cubicBezTo>
                  <a:pt x="1418" y="200"/>
                  <a:pt x="1415" y="202"/>
                  <a:pt x="1420" y="202"/>
                </a:cubicBezTo>
                <a:cubicBezTo>
                  <a:pt x="1420" y="202"/>
                  <a:pt x="1418" y="203"/>
                  <a:pt x="1417" y="204"/>
                </a:cubicBezTo>
                <a:cubicBezTo>
                  <a:pt x="1421" y="204"/>
                  <a:pt x="1419" y="207"/>
                  <a:pt x="1418" y="209"/>
                </a:cubicBezTo>
                <a:cubicBezTo>
                  <a:pt x="1416" y="209"/>
                  <a:pt x="1416" y="209"/>
                  <a:pt x="1416" y="209"/>
                </a:cubicBezTo>
                <a:cubicBezTo>
                  <a:pt x="1429" y="208"/>
                  <a:pt x="1418" y="214"/>
                  <a:pt x="1420" y="217"/>
                </a:cubicBezTo>
                <a:cubicBezTo>
                  <a:pt x="1416" y="218"/>
                  <a:pt x="1416" y="218"/>
                  <a:pt x="1416" y="218"/>
                </a:cubicBezTo>
                <a:cubicBezTo>
                  <a:pt x="1418" y="219"/>
                  <a:pt x="1423" y="220"/>
                  <a:pt x="1419" y="224"/>
                </a:cubicBezTo>
                <a:cubicBezTo>
                  <a:pt x="1414" y="224"/>
                  <a:pt x="1414" y="224"/>
                  <a:pt x="1414" y="224"/>
                </a:cubicBezTo>
                <a:cubicBezTo>
                  <a:pt x="1418" y="225"/>
                  <a:pt x="1412" y="231"/>
                  <a:pt x="1419" y="231"/>
                </a:cubicBezTo>
                <a:cubicBezTo>
                  <a:pt x="1418" y="232"/>
                  <a:pt x="1419" y="231"/>
                  <a:pt x="1420" y="235"/>
                </a:cubicBezTo>
                <a:cubicBezTo>
                  <a:pt x="1423" y="235"/>
                  <a:pt x="1426" y="237"/>
                  <a:pt x="1423" y="239"/>
                </a:cubicBezTo>
                <a:cubicBezTo>
                  <a:pt x="1421" y="240"/>
                  <a:pt x="1418" y="240"/>
                  <a:pt x="1420" y="238"/>
                </a:cubicBezTo>
                <a:cubicBezTo>
                  <a:pt x="1420" y="238"/>
                  <a:pt x="1421" y="238"/>
                  <a:pt x="1422" y="238"/>
                </a:cubicBezTo>
                <a:cubicBezTo>
                  <a:pt x="1419" y="238"/>
                  <a:pt x="1419" y="238"/>
                  <a:pt x="1419" y="238"/>
                </a:cubicBezTo>
                <a:cubicBezTo>
                  <a:pt x="1416" y="241"/>
                  <a:pt x="1422" y="239"/>
                  <a:pt x="1421" y="242"/>
                </a:cubicBezTo>
                <a:cubicBezTo>
                  <a:pt x="1419" y="244"/>
                  <a:pt x="1417" y="243"/>
                  <a:pt x="1415" y="243"/>
                </a:cubicBezTo>
                <a:cubicBezTo>
                  <a:pt x="1426" y="251"/>
                  <a:pt x="1426" y="251"/>
                  <a:pt x="1426" y="251"/>
                </a:cubicBezTo>
                <a:cubicBezTo>
                  <a:pt x="1429" y="251"/>
                  <a:pt x="1430" y="249"/>
                  <a:pt x="1434" y="248"/>
                </a:cubicBezTo>
                <a:cubicBezTo>
                  <a:pt x="1434" y="244"/>
                  <a:pt x="1434" y="244"/>
                  <a:pt x="1434" y="244"/>
                </a:cubicBezTo>
                <a:cubicBezTo>
                  <a:pt x="1438" y="241"/>
                  <a:pt x="1440" y="245"/>
                  <a:pt x="1442" y="246"/>
                </a:cubicBezTo>
                <a:cubicBezTo>
                  <a:pt x="1442" y="243"/>
                  <a:pt x="1442" y="243"/>
                  <a:pt x="1442" y="243"/>
                </a:cubicBezTo>
                <a:cubicBezTo>
                  <a:pt x="1442" y="243"/>
                  <a:pt x="1443" y="242"/>
                  <a:pt x="1443" y="243"/>
                </a:cubicBezTo>
                <a:cubicBezTo>
                  <a:pt x="1442" y="241"/>
                  <a:pt x="1442" y="241"/>
                  <a:pt x="1442" y="241"/>
                </a:cubicBezTo>
                <a:cubicBezTo>
                  <a:pt x="1450" y="244"/>
                  <a:pt x="1450" y="233"/>
                  <a:pt x="1457" y="236"/>
                </a:cubicBezTo>
                <a:cubicBezTo>
                  <a:pt x="1456" y="235"/>
                  <a:pt x="1444" y="235"/>
                  <a:pt x="1441" y="235"/>
                </a:cubicBezTo>
                <a:cubicBezTo>
                  <a:pt x="1439" y="233"/>
                  <a:pt x="1442" y="232"/>
                  <a:pt x="1444" y="231"/>
                </a:cubicBezTo>
                <a:cubicBezTo>
                  <a:pt x="1450" y="233"/>
                  <a:pt x="1450" y="233"/>
                  <a:pt x="1450" y="233"/>
                </a:cubicBezTo>
                <a:cubicBezTo>
                  <a:pt x="1446" y="228"/>
                  <a:pt x="1455" y="232"/>
                  <a:pt x="1457" y="227"/>
                </a:cubicBezTo>
                <a:cubicBezTo>
                  <a:pt x="1452" y="223"/>
                  <a:pt x="1466" y="216"/>
                  <a:pt x="1466" y="213"/>
                </a:cubicBezTo>
                <a:cubicBezTo>
                  <a:pt x="1464" y="209"/>
                  <a:pt x="1461" y="217"/>
                  <a:pt x="1457" y="215"/>
                </a:cubicBezTo>
                <a:cubicBezTo>
                  <a:pt x="1456" y="212"/>
                  <a:pt x="1460" y="212"/>
                  <a:pt x="1461" y="210"/>
                </a:cubicBezTo>
                <a:cubicBezTo>
                  <a:pt x="1454" y="211"/>
                  <a:pt x="1454" y="211"/>
                  <a:pt x="1454" y="211"/>
                </a:cubicBezTo>
                <a:cubicBezTo>
                  <a:pt x="1452" y="208"/>
                  <a:pt x="1460" y="209"/>
                  <a:pt x="1457" y="208"/>
                </a:cubicBezTo>
                <a:cubicBezTo>
                  <a:pt x="1460" y="204"/>
                  <a:pt x="1460" y="208"/>
                  <a:pt x="1465" y="207"/>
                </a:cubicBezTo>
                <a:cubicBezTo>
                  <a:pt x="1464" y="207"/>
                  <a:pt x="1460" y="205"/>
                  <a:pt x="1463" y="203"/>
                </a:cubicBezTo>
                <a:cubicBezTo>
                  <a:pt x="1465" y="203"/>
                  <a:pt x="1466" y="206"/>
                  <a:pt x="1466" y="203"/>
                </a:cubicBezTo>
                <a:cubicBezTo>
                  <a:pt x="1460" y="197"/>
                  <a:pt x="1467" y="193"/>
                  <a:pt x="1464" y="187"/>
                </a:cubicBezTo>
                <a:cubicBezTo>
                  <a:pt x="1468" y="186"/>
                  <a:pt x="1468" y="186"/>
                  <a:pt x="1468" y="186"/>
                </a:cubicBezTo>
                <a:cubicBezTo>
                  <a:pt x="1467" y="186"/>
                  <a:pt x="1465" y="186"/>
                  <a:pt x="1466" y="184"/>
                </a:cubicBezTo>
                <a:cubicBezTo>
                  <a:pt x="1469" y="184"/>
                  <a:pt x="1469" y="184"/>
                  <a:pt x="1469" y="184"/>
                </a:cubicBezTo>
                <a:cubicBezTo>
                  <a:pt x="1469" y="183"/>
                  <a:pt x="1462" y="178"/>
                  <a:pt x="1462" y="173"/>
                </a:cubicBezTo>
                <a:cubicBezTo>
                  <a:pt x="1467" y="174"/>
                  <a:pt x="1467" y="174"/>
                  <a:pt x="1467" y="174"/>
                </a:cubicBezTo>
                <a:cubicBezTo>
                  <a:pt x="1461" y="172"/>
                  <a:pt x="1461" y="172"/>
                  <a:pt x="1461" y="172"/>
                </a:cubicBezTo>
                <a:cubicBezTo>
                  <a:pt x="1467" y="170"/>
                  <a:pt x="1467" y="170"/>
                  <a:pt x="1467" y="170"/>
                </a:cubicBezTo>
                <a:cubicBezTo>
                  <a:pt x="1461" y="171"/>
                  <a:pt x="1463" y="165"/>
                  <a:pt x="1461" y="162"/>
                </a:cubicBezTo>
                <a:cubicBezTo>
                  <a:pt x="1464" y="161"/>
                  <a:pt x="1464" y="161"/>
                  <a:pt x="1464" y="161"/>
                </a:cubicBezTo>
                <a:cubicBezTo>
                  <a:pt x="1462" y="159"/>
                  <a:pt x="1462" y="159"/>
                  <a:pt x="1462" y="159"/>
                </a:cubicBezTo>
                <a:cubicBezTo>
                  <a:pt x="1464" y="159"/>
                  <a:pt x="1464" y="159"/>
                  <a:pt x="1464" y="159"/>
                </a:cubicBezTo>
                <a:cubicBezTo>
                  <a:pt x="1464" y="157"/>
                  <a:pt x="1456" y="156"/>
                  <a:pt x="1459" y="153"/>
                </a:cubicBezTo>
                <a:cubicBezTo>
                  <a:pt x="1458" y="155"/>
                  <a:pt x="1464" y="153"/>
                  <a:pt x="1467" y="153"/>
                </a:cubicBezTo>
                <a:close/>
                <a:moveTo>
                  <a:pt x="1430" y="35"/>
                </a:moveTo>
                <a:cubicBezTo>
                  <a:pt x="1430" y="34"/>
                  <a:pt x="1430" y="34"/>
                  <a:pt x="1430" y="34"/>
                </a:cubicBezTo>
                <a:cubicBezTo>
                  <a:pt x="1430" y="33"/>
                  <a:pt x="1430" y="34"/>
                  <a:pt x="1430" y="35"/>
                </a:cubicBezTo>
                <a:cubicBezTo>
                  <a:pt x="1431" y="37"/>
                  <a:pt x="1431" y="37"/>
                  <a:pt x="1431" y="37"/>
                </a:cubicBezTo>
                <a:cubicBezTo>
                  <a:pt x="1428" y="42"/>
                  <a:pt x="1430" y="37"/>
                  <a:pt x="1430" y="35"/>
                </a:cubicBezTo>
                <a:close/>
                <a:moveTo>
                  <a:pt x="1282" y="108"/>
                </a:moveTo>
                <a:cubicBezTo>
                  <a:pt x="1284" y="107"/>
                  <a:pt x="1284" y="107"/>
                  <a:pt x="1284" y="107"/>
                </a:cubicBezTo>
                <a:cubicBezTo>
                  <a:pt x="1284" y="106"/>
                  <a:pt x="1283" y="109"/>
                  <a:pt x="1282" y="106"/>
                </a:cubicBezTo>
                <a:cubicBezTo>
                  <a:pt x="1282" y="106"/>
                  <a:pt x="1281" y="107"/>
                  <a:pt x="1282" y="108"/>
                </a:cubicBezTo>
                <a:close/>
                <a:moveTo>
                  <a:pt x="1402" y="91"/>
                </a:moveTo>
                <a:cubicBezTo>
                  <a:pt x="1399" y="94"/>
                  <a:pt x="1399" y="94"/>
                  <a:pt x="1399" y="94"/>
                </a:cubicBezTo>
                <a:cubicBezTo>
                  <a:pt x="1402" y="88"/>
                  <a:pt x="1402" y="88"/>
                  <a:pt x="1402" y="88"/>
                </a:cubicBezTo>
                <a:lnTo>
                  <a:pt x="1402" y="91"/>
                </a:lnTo>
                <a:close/>
                <a:moveTo>
                  <a:pt x="1405" y="107"/>
                </a:moveTo>
                <a:cubicBezTo>
                  <a:pt x="1404" y="107"/>
                  <a:pt x="1403" y="107"/>
                  <a:pt x="1403" y="107"/>
                </a:cubicBezTo>
                <a:cubicBezTo>
                  <a:pt x="1403" y="106"/>
                  <a:pt x="1403" y="106"/>
                  <a:pt x="1403" y="106"/>
                </a:cubicBezTo>
                <a:cubicBezTo>
                  <a:pt x="1404" y="106"/>
                  <a:pt x="1405" y="106"/>
                  <a:pt x="1405" y="106"/>
                </a:cubicBezTo>
                <a:lnTo>
                  <a:pt x="1405" y="107"/>
                </a:lnTo>
                <a:close/>
                <a:moveTo>
                  <a:pt x="1445" y="117"/>
                </a:moveTo>
                <a:cubicBezTo>
                  <a:pt x="1446" y="117"/>
                  <a:pt x="1447" y="119"/>
                  <a:pt x="1444" y="120"/>
                </a:cubicBezTo>
                <a:cubicBezTo>
                  <a:pt x="1437" y="120"/>
                  <a:pt x="1444" y="117"/>
                  <a:pt x="1440" y="115"/>
                </a:cubicBezTo>
                <a:cubicBezTo>
                  <a:pt x="1440" y="115"/>
                  <a:pt x="1440" y="115"/>
                  <a:pt x="1439" y="115"/>
                </a:cubicBezTo>
                <a:cubicBezTo>
                  <a:pt x="1440" y="115"/>
                  <a:pt x="1440" y="115"/>
                  <a:pt x="1440" y="115"/>
                </a:cubicBezTo>
                <a:cubicBezTo>
                  <a:pt x="1442" y="116"/>
                  <a:pt x="1444" y="116"/>
                  <a:pt x="1445" y="117"/>
                </a:cubicBezTo>
                <a:close/>
                <a:moveTo>
                  <a:pt x="1426" y="58"/>
                </a:moveTo>
                <a:cubicBezTo>
                  <a:pt x="1427" y="55"/>
                  <a:pt x="1428" y="52"/>
                  <a:pt x="1426" y="53"/>
                </a:cubicBezTo>
                <a:cubicBezTo>
                  <a:pt x="1429" y="48"/>
                  <a:pt x="1430" y="51"/>
                  <a:pt x="1433" y="49"/>
                </a:cubicBezTo>
                <a:cubicBezTo>
                  <a:pt x="1433" y="52"/>
                  <a:pt x="1429" y="54"/>
                  <a:pt x="1427" y="56"/>
                </a:cubicBezTo>
                <a:cubicBezTo>
                  <a:pt x="1427" y="57"/>
                  <a:pt x="1428" y="57"/>
                  <a:pt x="1428" y="57"/>
                </a:cubicBezTo>
                <a:cubicBezTo>
                  <a:pt x="1425" y="62"/>
                  <a:pt x="1425" y="60"/>
                  <a:pt x="1426" y="58"/>
                </a:cubicBezTo>
                <a:close/>
                <a:moveTo>
                  <a:pt x="1376" y="66"/>
                </a:moveTo>
                <a:cubicBezTo>
                  <a:pt x="1379" y="61"/>
                  <a:pt x="1379" y="61"/>
                  <a:pt x="1379" y="61"/>
                </a:cubicBezTo>
                <a:cubicBezTo>
                  <a:pt x="1378" y="61"/>
                  <a:pt x="1378" y="61"/>
                  <a:pt x="1378" y="61"/>
                </a:cubicBezTo>
                <a:lnTo>
                  <a:pt x="1376" y="66"/>
                </a:lnTo>
                <a:close/>
                <a:moveTo>
                  <a:pt x="1363" y="69"/>
                </a:moveTo>
                <a:cubicBezTo>
                  <a:pt x="1360" y="71"/>
                  <a:pt x="1359" y="77"/>
                  <a:pt x="1361" y="81"/>
                </a:cubicBezTo>
                <a:cubicBezTo>
                  <a:pt x="1362" y="79"/>
                  <a:pt x="1366" y="78"/>
                  <a:pt x="1366" y="72"/>
                </a:cubicBezTo>
                <a:cubicBezTo>
                  <a:pt x="1366" y="76"/>
                  <a:pt x="1366" y="63"/>
                  <a:pt x="1363" y="69"/>
                </a:cubicBezTo>
                <a:close/>
                <a:moveTo>
                  <a:pt x="1427" y="95"/>
                </a:moveTo>
                <a:cubicBezTo>
                  <a:pt x="1427" y="94"/>
                  <a:pt x="1424" y="95"/>
                  <a:pt x="1422" y="95"/>
                </a:cubicBezTo>
                <a:cubicBezTo>
                  <a:pt x="1420" y="95"/>
                  <a:pt x="1419" y="95"/>
                  <a:pt x="1421" y="91"/>
                </a:cubicBezTo>
                <a:cubicBezTo>
                  <a:pt x="1422" y="92"/>
                  <a:pt x="1423" y="92"/>
                  <a:pt x="1423" y="92"/>
                </a:cubicBezTo>
                <a:cubicBezTo>
                  <a:pt x="1424" y="91"/>
                  <a:pt x="1424" y="91"/>
                  <a:pt x="1424" y="91"/>
                </a:cubicBezTo>
                <a:cubicBezTo>
                  <a:pt x="1427" y="89"/>
                  <a:pt x="1427" y="89"/>
                  <a:pt x="1427" y="89"/>
                </a:cubicBezTo>
                <a:cubicBezTo>
                  <a:pt x="1418" y="96"/>
                  <a:pt x="1427" y="93"/>
                  <a:pt x="1427" y="95"/>
                </a:cubicBezTo>
                <a:close/>
                <a:moveTo>
                  <a:pt x="1344" y="87"/>
                </a:moveTo>
                <a:cubicBezTo>
                  <a:pt x="1343" y="87"/>
                  <a:pt x="1342" y="91"/>
                  <a:pt x="1345" y="97"/>
                </a:cubicBezTo>
                <a:cubicBezTo>
                  <a:pt x="1343" y="94"/>
                  <a:pt x="1345" y="89"/>
                  <a:pt x="1345" y="85"/>
                </a:cubicBezTo>
                <a:cubicBezTo>
                  <a:pt x="1345" y="86"/>
                  <a:pt x="1345" y="87"/>
                  <a:pt x="1344" y="87"/>
                </a:cubicBezTo>
                <a:close/>
                <a:moveTo>
                  <a:pt x="1348" y="92"/>
                </a:moveTo>
                <a:cubicBezTo>
                  <a:pt x="1349" y="93"/>
                  <a:pt x="1351" y="97"/>
                  <a:pt x="1351" y="93"/>
                </a:cubicBezTo>
                <a:cubicBezTo>
                  <a:pt x="1349" y="90"/>
                  <a:pt x="1346" y="82"/>
                  <a:pt x="1350" y="83"/>
                </a:cubicBezTo>
                <a:cubicBezTo>
                  <a:pt x="1351" y="90"/>
                  <a:pt x="1352" y="93"/>
                  <a:pt x="1351" y="97"/>
                </a:cubicBezTo>
                <a:lnTo>
                  <a:pt x="1348" y="92"/>
                </a:lnTo>
                <a:close/>
                <a:moveTo>
                  <a:pt x="1346" y="79"/>
                </a:moveTo>
                <a:cubicBezTo>
                  <a:pt x="1347" y="79"/>
                  <a:pt x="1348" y="79"/>
                  <a:pt x="1349" y="79"/>
                </a:cubicBezTo>
                <a:cubicBezTo>
                  <a:pt x="1352" y="79"/>
                  <a:pt x="1352" y="79"/>
                  <a:pt x="1352" y="79"/>
                </a:cubicBezTo>
                <a:cubicBezTo>
                  <a:pt x="1352" y="83"/>
                  <a:pt x="1351" y="84"/>
                  <a:pt x="1350" y="83"/>
                </a:cubicBezTo>
                <a:cubicBezTo>
                  <a:pt x="1349" y="82"/>
                  <a:pt x="1348" y="80"/>
                  <a:pt x="1346" y="79"/>
                </a:cubicBezTo>
                <a:cubicBezTo>
                  <a:pt x="1345" y="78"/>
                  <a:pt x="1345" y="78"/>
                  <a:pt x="1345" y="78"/>
                </a:cubicBezTo>
                <a:cubicBezTo>
                  <a:pt x="1345" y="78"/>
                  <a:pt x="1346" y="78"/>
                  <a:pt x="1346" y="79"/>
                </a:cubicBezTo>
                <a:close/>
                <a:moveTo>
                  <a:pt x="1324" y="90"/>
                </a:moveTo>
                <a:cubicBezTo>
                  <a:pt x="1324" y="88"/>
                  <a:pt x="1324" y="88"/>
                  <a:pt x="1324" y="88"/>
                </a:cubicBezTo>
                <a:cubicBezTo>
                  <a:pt x="1324" y="87"/>
                  <a:pt x="1323" y="86"/>
                  <a:pt x="1324" y="85"/>
                </a:cubicBezTo>
                <a:cubicBezTo>
                  <a:pt x="1324" y="88"/>
                  <a:pt x="1324" y="88"/>
                  <a:pt x="1324" y="88"/>
                </a:cubicBezTo>
                <a:cubicBezTo>
                  <a:pt x="1325" y="90"/>
                  <a:pt x="1327" y="91"/>
                  <a:pt x="1324" y="90"/>
                </a:cubicBezTo>
                <a:close/>
                <a:moveTo>
                  <a:pt x="1344" y="81"/>
                </a:moveTo>
                <a:cubicBezTo>
                  <a:pt x="1341" y="83"/>
                  <a:pt x="1341" y="83"/>
                  <a:pt x="1341" y="83"/>
                </a:cubicBezTo>
                <a:cubicBezTo>
                  <a:pt x="1342" y="83"/>
                  <a:pt x="1345" y="84"/>
                  <a:pt x="1344" y="81"/>
                </a:cubicBezTo>
                <a:close/>
                <a:moveTo>
                  <a:pt x="1332" y="92"/>
                </a:moveTo>
                <a:cubicBezTo>
                  <a:pt x="1332" y="93"/>
                  <a:pt x="1329" y="93"/>
                  <a:pt x="1327" y="93"/>
                </a:cubicBezTo>
                <a:cubicBezTo>
                  <a:pt x="1327" y="91"/>
                  <a:pt x="1330" y="89"/>
                  <a:pt x="1332" y="92"/>
                </a:cubicBezTo>
                <a:close/>
                <a:moveTo>
                  <a:pt x="1261" y="122"/>
                </a:moveTo>
                <a:cubicBezTo>
                  <a:pt x="1263" y="127"/>
                  <a:pt x="1263" y="127"/>
                  <a:pt x="1263" y="127"/>
                </a:cubicBezTo>
                <a:cubicBezTo>
                  <a:pt x="1261" y="128"/>
                  <a:pt x="1261" y="128"/>
                  <a:pt x="1261" y="128"/>
                </a:cubicBezTo>
                <a:lnTo>
                  <a:pt x="1261" y="122"/>
                </a:lnTo>
                <a:close/>
                <a:moveTo>
                  <a:pt x="1285" y="121"/>
                </a:moveTo>
                <a:cubicBezTo>
                  <a:pt x="1286" y="121"/>
                  <a:pt x="1286" y="121"/>
                  <a:pt x="1286" y="121"/>
                </a:cubicBezTo>
                <a:cubicBezTo>
                  <a:pt x="1287" y="123"/>
                  <a:pt x="1287" y="123"/>
                  <a:pt x="1287" y="123"/>
                </a:cubicBezTo>
                <a:lnTo>
                  <a:pt x="1285" y="121"/>
                </a:lnTo>
                <a:close/>
                <a:moveTo>
                  <a:pt x="1310" y="117"/>
                </a:moveTo>
                <a:cubicBezTo>
                  <a:pt x="1309" y="117"/>
                  <a:pt x="1309" y="116"/>
                  <a:pt x="1308" y="115"/>
                </a:cubicBezTo>
                <a:cubicBezTo>
                  <a:pt x="1306" y="113"/>
                  <a:pt x="1301" y="113"/>
                  <a:pt x="1299" y="115"/>
                </a:cubicBezTo>
                <a:cubicBezTo>
                  <a:pt x="1297" y="113"/>
                  <a:pt x="1298" y="108"/>
                  <a:pt x="1298" y="105"/>
                </a:cubicBezTo>
                <a:cubicBezTo>
                  <a:pt x="1303" y="121"/>
                  <a:pt x="1301" y="104"/>
                  <a:pt x="1305" y="108"/>
                </a:cubicBezTo>
                <a:cubicBezTo>
                  <a:pt x="1305" y="110"/>
                  <a:pt x="1304" y="110"/>
                  <a:pt x="1304" y="112"/>
                </a:cubicBezTo>
                <a:cubicBezTo>
                  <a:pt x="1305" y="113"/>
                  <a:pt x="1307" y="113"/>
                  <a:pt x="1307" y="112"/>
                </a:cubicBezTo>
                <a:cubicBezTo>
                  <a:pt x="1307" y="111"/>
                  <a:pt x="1307" y="110"/>
                  <a:pt x="1307" y="110"/>
                </a:cubicBezTo>
                <a:cubicBezTo>
                  <a:pt x="1307" y="111"/>
                  <a:pt x="1307" y="112"/>
                  <a:pt x="1307" y="112"/>
                </a:cubicBezTo>
                <a:cubicBezTo>
                  <a:pt x="1307" y="113"/>
                  <a:pt x="1308" y="114"/>
                  <a:pt x="1308" y="115"/>
                </a:cubicBezTo>
                <a:cubicBezTo>
                  <a:pt x="1309" y="116"/>
                  <a:pt x="1309" y="116"/>
                  <a:pt x="1310" y="117"/>
                </a:cubicBezTo>
                <a:close/>
                <a:moveTo>
                  <a:pt x="1339" y="105"/>
                </a:moveTo>
                <a:cubicBezTo>
                  <a:pt x="1339" y="104"/>
                  <a:pt x="1337" y="102"/>
                  <a:pt x="1338" y="100"/>
                </a:cubicBezTo>
                <a:cubicBezTo>
                  <a:pt x="1339" y="102"/>
                  <a:pt x="1339" y="104"/>
                  <a:pt x="1339" y="105"/>
                </a:cubicBezTo>
                <a:cubicBezTo>
                  <a:pt x="1339" y="106"/>
                  <a:pt x="1339" y="106"/>
                  <a:pt x="1338" y="107"/>
                </a:cubicBezTo>
                <a:cubicBezTo>
                  <a:pt x="1338" y="107"/>
                  <a:pt x="1339" y="106"/>
                  <a:pt x="1339" y="105"/>
                </a:cubicBezTo>
                <a:close/>
                <a:moveTo>
                  <a:pt x="1341" y="114"/>
                </a:moveTo>
                <a:cubicBezTo>
                  <a:pt x="1342" y="106"/>
                  <a:pt x="1342" y="106"/>
                  <a:pt x="1342" y="106"/>
                </a:cubicBezTo>
                <a:cubicBezTo>
                  <a:pt x="1342" y="110"/>
                  <a:pt x="1342" y="110"/>
                  <a:pt x="1342" y="110"/>
                </a:cubicBezTo>
                <a:cubicBezTo>
                  <a:pt x="1343" y="106"/>
                  <a:pt x="1343" y="106"/>
                  <a:pt x="1343" y="106"/>
                </a:cubicBezTo>
                <a:cubicBezTo>
                  <a:pt x="1345" y="110"/>
                  <a:pt x="1344" y="116"/>
                  <a:pt x="1341" y="114"/>
                </a:cubicBezTo>
                <a:close/>
                <a:moveTo>
                  <a:pt x="1349" y="105"/>
                </a:moveTo>
                <a:cubicBezTo>
                  <a:pt x="1346" y="109"/>
                  <a:pt x="1346" y="109"/>
                  <a:pt x="1346" y="109"/>
                </a:cubicBezTo>
                <a:cubicBezTo>
                  <a:pt x="1346" y="108"/>
                  <a:pt x="1346" y="108"/>
                  <a:pt x="1346" y="108"/>
                </a:cubicBezTo>
                <a:cubicBezTo>
                  <a:pt x="1345" y="108"/>
                  <a:pt x="1345" y="108"/>
                  <a:pt x="1345" y="108"/>
                </a:cubicBezTo>
                <a:cubicBezTo>
                  <a:pt x="1345" y="104"/>
                  <a:pt x="1345" y="104"/>
                  <a:pt x="1345" y="104"/>
                </a:cubicBezTo>
                <a:cubicBezTo>
                  <a:pt x="1346" y="108"/>
                  <a:pt x="1346" y="108"/>
                  <a:pt x="1346" y="108"/>
                </a:cubicBezTo>
                <a:lnTo>
                  <a:pt x="1349" y="105"/>
                </a:lnTo>
                <a:close/>
                <a:moveTo>
                  <a:pt x="1385" y="76"/>
                </a:moveTo>
                <a:cubicBezTo>
                  <a:pt x="1385" y="74"/>
                  <a:pt x="1384" y="74"/>
                  <a:pt x="1383" y="79"/>
                </a:cubicBezTo>
                <a:cubicBezTo>
                  <a:pt x="1385" y="79"/>
                  <a:pt x="1385" y="79"/>
                  <a:pt x="1385" y="79"/>
                </a:cubicBezTo>
                <a:cubicBezTo>
                  <a:pt x="1384" y="79"/>
                  <a:pt x="1382" y="85"/>
                  <a:pt x="1380" y="85"/>
                </a:cubicBezTo>
                <a:cubicBezTo>
                  <a:pt x="1380" y="91"/>
                  <a:pt x="1381" y="90"/>
                  <a:pt x="1381" y="88"/>
                </a:cubicBezTo>
                <a:cubicBezTo>
                  <a:pt x="1382" y="87"/>
                  <a:pt x="1383" y="84"/>
                  <a:pt x="1384" y="86"/>
                </a:cubicBezTo>
                <a:cubicBezTo>
                  <a:pt x="1380" y="87"/>
                  <a:pt x="1381" y="95"/>
                  <a:pt x="1380" y="100"/>
                </a:cubicBezTo>
                <a:cubicBezTo>
                  <a:pt x="1381" y="92"/>
                  <a:pt x="1385" y="95"/>
                  <a:pt x="1387" y="78"/>
                </a:cubicBezTo>
                <a:cubicBezTo>
                  <a:pt x="1386" y="81"/>
                  <a:pt x="1386" y="78"/>
                  <a:pt x="1385" y="76"/>
                </a:cubicBezTo>
                <a:close/>
                <a:moveTo>
                  <a:pt x="1406" y="72"/>
                </a:moveTo>
                <a:cubicBezTo>
                  <a:pt x="1407" y="74"/>
                  <a:pt x="1407" y="74"/>
                  <a:pt x="1407" y="74"/>
                </a:cubicBezTo>
                <a:cubicBezTo>
                  <a:pt x="1406" y="71"/>
                  <a:pt x="1406" y="71"/>
                  <a:pt x="1406" y="71"/>
                </a:cubicBezTo>
                <a:lnTo>
                  <a:pt x="1406" y="72"/>
                </a:lnTo>
                <a:close/>
                <a:moveTo>
                  <a:pt x="1416" y="149"/>
                </a:moveTo>
                <a:cubicBezTo>
                  <a:pt x="1410" y="149"/>
                  <a:pt x="1415" y="144"/>
                  <a:pt x="1418" y="144"/>
                </a:cubicBezTo>
                <a:cubicBezTo>
                  <a:pt x="1416" y="145"/>
                  <a:pt x="1417" y="147"/>
                  <a:pt x="1416" y="149"/>
                </a:cubicBezTo>
                <a:close/>
                <a:moveTo>
                  <a:pt x="1424" y="179"/>
                </a:moveTo>
                <a:cubicBezTo>
                  <a:pt x="1425" y="176"/>
                  <a:pt x="1417" y="176"/>
                  <a:pt x="1424" y="173"/>
                </a:cubicBezTo>
                <a:cubicBezTo>
                  <a:pt x="1427" y="176"/>
                  <a:pt x="1427" y="176"/>
                  <a:pt x="1427" y="176"/>
                </a:cubicBezTo>
                <a:cubicBezTo>
                  <a:pt x="1425" y="177"/>
                  <a:pt x="1428" y="178"/>
                  <a:pt x="1424" y="179"/>
                </a:cubicBezTo>
                <a:close/>
                <a:moveTo>
                  <a:pt x="1428" y="202"/>
                </a:moveTo>
                <a:cubicBezTo>
                  <a:pt x="1435" y="201"/>
                  <a:pt x="1435" y="201"/>
                  <a:pt x="1435" y="201"/>
                </a:cubicBezTo>
                <a:cubicBezTo>
                  <a:pt x="1434" y="200"/>
                  <a:pt x="1434" y="200"/>
                  <a:pt x="1434" y="200"/>
                </a:cubicBezTo>
                <a:lnTo>
                  <a:pt x="1428" y="202"/>
                </a:lnTo>
                <a:close/>
                <a:moveTo>
                  <a:pt x="1420" y="200"/>
                </a:moveTo>
                <a:cubicBezTo>
                  <a:pt x="1419" y="200"/>
                  <a:pt x="1422" y="203"/>
                  <a:pt x="1424" y="201"/>
                </a:cubicBezTo>
                <a:lnTo>
                  <a:pt x="1420" y="200"/>
                </a:lnTo>
                <a:close/>
                <a:moveTo>
                  <a:pt x="1431" y="222"/>
                </a:moveTo>
                <a:cubicBezTo>
                  <a:pt x="1425" y="223"/>
                  <a:pt x="1425" y="223"/>
                  <a:pt x="1425" y="223"/>
                </a:cubicBezTo>
                <a:cubicBezTo>
                  <a:pt x="1425" y="224"/>
                  <a:pt x="1425" y="224"/>
                  <a:pt x="1425" y="224"/>
                </a:cubicBezTo>
                <a:lnTo>
                  <a:pt x="1431" y="222"/>
                </a:lnTo>
                <a:close/>
                <a:moveTo>
                  <a:pt x="1435" y="219"/>
                </a:moveTo>
                <a:cubicBezTo>
                  <a:pt x="1434" y="219"/>
                  <a:pt x="1433" y="219"/>
                  <a:pt x="1431" y="220"/>
                </a:cubicBezTo>
                <a:cubicBezTo>
                  <a:pt x="1429" y="219"/>
                  <a:pt x="1428" y="218"/>
                  <a:pt x="1430" y="216"/>
                </a:cubicBezTo>
                <a:cubicBezTo>
                  <a:pt x="1433" y="216"/>
                  <a:pt x="1431" y="217"/>
                  <a:pt x="1432" y="218"/>
                </a:cubicBezTo>
                <a:cubicBezTo>
                  <a:pt x="1432" y="217"/>
                  <a:pt x="1434" y="215"/>
                  <a:pt x="1433" y="215"/>
                </a:cubicBezTo>
                <a:cubicBezTo>
                  <a:pt x="1428" y="218"/>
                  <a:pt x="1427" y="217"/>
                  <a:pt x="1423" y="218"/>
                </a:cubicBezTo>
                <a:cubicBezTo>
                  <a:pt x="1421" y="223"/>
                  <a:pt x="1427" y="221"/>
                  <a:pt x="1431" y="220"/>
                </a:cubicBezTo>
                <a:cubicBezTo>
                  <a:pt x="1432" y="220"/>
                  <a:pt x="1434" y="220"/>
                  <a:pt x="1435" y="219"/>
                </a:cubicBezTo>
                <a:close/>
                <a:moveTo>
                  <a:pt x="1434" y="206"/>
                </a:moveTo>
                <a:cubicBezTo>
                  <a:pt x="1433" y="207"/>
                  <a:pt x="1432" y="207"/>
                  <a:pt x="1431" y="208"/>
                </a:cubicBezTo>
                <a:cubicBezTo>
                  <a:pt x="1430" y="210"/>
                  <a:pt x="1429" y="213"/>
                  <a:pt x="1423" y="212"/>
                </a:cubicBezTo>
                <a:cubicBezTo>
                  <a:pt x="1423" y="210"/>
                  <a:pt x="1423" y="210"/>
                  <a:pt x="1423" y="210"/>
                </a:cubicBezTo>
                <a:cubicBezTo>
                  <a:pt x="1423" y="211"/>
                  <a:pt x="1424" y="211"/>
                  <a:pt x="1425" y="211"/>
                </a:cubicBezTo>
                <a:cubicBezTo>
                  <a:pt x="1427" y="208"/>
                  <a:pt x="1423" y="208"/>
                  <a:pt x="1422" y="208"/>
                </a:cubicBezTo>
                <a:cubicBezTo>
                  <a:pt x="1424" y="208"/>
                  <a:pt x="1427" y="209"/>
                  <a:pt x="1431" y="208"/>
                </a:cubicBezTo>
                <a:cubicBezTo>
                  <a:pt x="1431" y="207"/>
                  <a:pt x="1432" y="206"/>
                  <a:pt x="1432" y="206"/>
                </a:cubicBezTo>
                <a:cubicBezTo>
                  <a:pt x="1431" y="205"/>
                  <a:pt x="1431" y="205"/>
                  <a:pt x="1433" y="204"/>
                </a:cubicBezTo>
                <a:cubicBezTo>
                  <a:pt x="1434" y="204"/>
                  <a:pt x="1434" y="204"/>
                  <a:pt x="1434" y="204"/>
                </a:cubicBezTo>
                <a:cubicBezTo>
                  <a:pt x="1433" y="204"/>
                  <a:pt x="1433" y="205"/>
                  <a:pt x="1432" y="206"/>
                </a:cubicBezTo>
                <a:cubicBezTo>
                  <a:pt x="1433" y="206"/>
                  <a:pt x="1434" y="206"/>
                  <a:pt x="1434" y="206"/>
                </a:cubicBezTo>
                <a:close/>
                <a:moveTo>
                  <a:pt x="1440" y="220"/>
                </a:moveTo>
                <a:cubicBezTo>
                  <a:pt x="1441" y="220"/>
                  <a:pt x="1443" y="219"/>
                  <a:pt x="1444" y="219"/>
                </a:cubicBezTo>
                <a:cubicBezTo>
                  <a:pt x="1446" y="220"/>
                  <a:pt x="1446" y="220"/>
                  <a:pt x="1446" y="220"/>
                </a:cubicBezTo>
                <a:cubicBezTo>
                  <a:pt x="1444" y="222"/>
                  <a:pt x="1441" y="221"/>
                  <a:pt x="1440" y="220"/>
                </a:cubicBezTo>
                <a:close/>
                <a:moveTo>
                  <a:pt x="1422" y="155"/>
                </a:moveTo>
                <a:cubicBezTo>
                  <a:pt x="1422" y="155"/>
                  <a:pt x="1421" y="152"/>
                  <a:pt x="1418" y="153"/>
                </a:cubicBezTo>
                <a:cubicBezTo>
                  <a:pt x="1423" y="150"/>
                  <a:pt x="1423" y="150"/>
                  <a:pt x="1423" y="150"/>
                </a:cubicBezTo>
                <a:cubicBezTo>
                  <a:pt x="1422" y="152"/>
                  <a:pt x="1427" y="153"/>
                  <a:pt x="1428" y="152"/>
                </a:cubicBezTo>
                <a:cubicBezTo>
                  <a:pt x="1425" y="154"/>
                  <a:pt x="1428" y="154"/>
                  <a:pt x="1422" y="155"/>
                </a:cubicBezTo>
                <a:close/>
                <a:moveTo>
                  <a:pt x="1406" y="82"/>
                </a:moveTo>
                <a:cubicBezTo>
                  <a:pt x="1406" y="82"/>
                  <a:pt x="1406" y="79"/>
                  <a:pt x="1407" y="77"/>
                </a:cubicBezTo>
                <a:cubicBezTo>
                  <a:pt x="1408" y="75"/>
                  <a:pt x="1406" y="85"/>
                  <a:pt x="1411" y="76"/>
                </a:cubicBezTo>
                <a:cubicBezTo>
                  <a:pt x="1408" y="82"/>
                  <a:pt x="1407" y="83"/>
                  <a:pt x="1406" y="82"/>
                </a:cubicBezTo>
                <a:close/>
                <a:moveTo>
                  <a:pt x="1413" y="64"/>
                </a:moveTo>
                <a:cubicBezTo>
                  <a:pt x="1412" y="64"/>
                  <a:pt x="1412" y="64"/>
                  <a:pt x="1412" y="64"/>
                </a:cubicBezTo>
                <a:cubicBezTo>
                  <a:pt x="1411" y="65"/>
                  <a:pt x="1406" y="74"/>
                  <a:pt x="1408" y="67"/>
                </a:cubicBezTo>
                <a:cubicBezTo>
                  <a:pt x="1410" y="65"/>
                  <a:pt x="1408" y="69"/>
                  <a:pt x="1410" y="67"/>
                </a:cubicBezTo>
                <a:cubicBezTo>
                  <a:pt x="1412" y="61"/>
                  <a:pt x="1412" y="63"/>
                  <a:pt x="1412" y="64"/>
                </a:cubicBezTo>
                <a:cubicBezTo>
                  <a:pt x="1413" y="63"/>
                  <a:pt x="1413" y="64"/>
                  <a:pt x="1413" y="64"/>
                </a:cubicBezTo>
                <a:close/>
                <a:moveTo>
                  <a:pt x="1429" y="115"/>
                </a:moveTo>
                <a:cubicBezTo>
                  <a:pt x="1428" y="112"/>
                  <a:pt x="1428" y="112"/>
                  <a:pt x="1428" y="112"/>
                </a:cubicBezTo>
                <a:cubicBezTo>
                  <a:pt x="1427" y="112"/>
                  <a:pt x="1425" y="112"/>
                  <a:pt x="1423" y="113"/>
                </a:cubicBezTo>
                <a:cubicBezTo>
                  <a:pt x="1425" y="113"/>
                  <a:pt x="1427" y="114"/>
                  <a:pt x="1429" y="115"/>
                </a:cubicBezTo>
                <a:close/>
                <a:moveTo>
                  <a:pt x="1440" y="137"/>
                </a:moveTo>
                <a:cubicBezTo>
                  <a:pt x="1438" y="135"/>
                  <a:pt x="1438" y="135"/>
                  <a:pt x="1438" y="135"/>
                </a:cubicBezTo>
                <a:cubicBezTo>
                  <a:pt x="1437" y="136"/>
                  <a:pt x="1437" y="136"/>
                  <a:pt x="1437" y="136"/>
                </a:cubicBezTo>
                <a:cubicBezTo>
                  <a:pt x="1436" y="136"/>
                  <a:pt x="1434" y="137"/>
                  <a:pt x="1433" y="137"/>
                </a:cubicBezTo>
                <a:cubicBezTo>
                  <a:pt x="1432" y="136"/>
                  <a:pt x="1432" y="136"/>
                  <a:pt x="1432" y="136"/>
                </a:cubicBezTo>
                <a:cubicBezTo>
                  <a:pt x="1432" y="137"/>
                  <a:pt x="1432" y="137"/>
                  <a:pt x="1433" y="137"/>
                </a:cubicBezTo>
                <a:cubicBezTo>
                  <a:pt x="1433" y="138"/>
                  <a:pt x="1433" y="140"/>
                  <a:pt x="1437" y="139"/>
                </a:cubicBezTo>
                <a:cubicBezTo>
                  <a:pt x="1436" y="139"/>
                  <a:pt x="1435" y="136"/>
                  <a:pt x="1438" y="136"/>
                </a:cubicBezTo>
                <a:lnTo>
                  <a:pt x="1440" y="137"/>
                </a:lnTo>
                <a:close/>
                <a:moveTo>
                  <a:pt x="1454" y="182"/>
                </a:moveTo>
                <a:cubicBezTo>
                  <a:pt x="1453" y="181"/>
                  <a:pt x="1451" y="182"/>
                  <a:pt x="1454" y="179"/>
                </a:cubicBezTo>
                <a:cubicBezTo>
                  <a:pt x="1455" y="180"/>
                  <a:pt x="1455" y="181"/>
                  <a:pt x="1454" y="182"/>
                </a:cubicBezTo>
                <a:close/>
                <a:moveTo>
                  <a:pt x="1442" y="125"/>
                </a:moveTo>
                <a:cubicBezTo>
                  <a:pt x="1439" y="126"/>
                  <a:pt x="1439" y="123"/>
                  <a:pt x="1436" y="125"/>
                </a:cubicBezTo>
                <a:cubicBezTo>
                  <a:pt x="1435" y="126"/>
                  <a:pt x="1435" y="126"/>
                  <a:pt x="1435" y="126"/>
                </a:cubicBezTo>
                <a:cubicBezTo>
                  <a:pt x="1436" y="124"/>
                  <a:pt x="1427" y="127"/>
                  <a:pt x="1431" y="124"/>
                </a:cubicBezTo>
                <a:cubicBezTo>
                  <a:pt x="1431" y="125"/>
                  <a:pt x="1431" y="125"/>
                  <a:pt x="1431" y="125"/>
                </a:cubicBezTo>
                <a:cubicBezTo>
                  <a:pt x="1433" y="123"/>
                  <a:pt x="1438" y="126"/>
                  <a:pt x="1439" y="123"/>
                </a:cubicBezTo>
                <a:cubicBezTo>
                  <a:pt x="1440" y="121"/>
                  <a:pt x="1443" y="123"/>
                  <a:pt x="1442" y="125"/>
                </a:cubicBezTo>
                <a:close/>
                <a:moveTo>
                  <a:pt x="1463" y="184"/>
                </a:moveTo>
                <a:cubicBezTo>
                  <a:pt x="1462" y="182"/>
                  <a:pt x="1454" y="185"/>
                  <a:pt x="1457" y="181"/>
                </a:cubicBezTo>
                <a:cubicBezTo>
                  <a:pt x="1459" y="183"/>
                  <a:pt x="1466" y="180"/>
                  <a:pt x="1463" y="184"/>
                </a:cubicBezTo>
                <a:close/>
                <a:moveTo>
                  <a:pt x="1457" y="137"/>
                </a:moveTo>
                <a:cubicBezTo>
                  <a:pt x="1458" y="137"/>
                  <a:pt x="1458" y="137"/>
                  <a:pt x="1458" y="137"/>
                </a:cubicBezTo>
                <a:cubicBezTo>
                  <a:pt x="1455" y="135"/>
                  <a:pt x="1455" y="135"/>
                  <a:pt x="1455" y="135"/>
                </a:cubicBezTo>
                <a:cubicBezTo>
                  <a:pt x="1455" y="136"/>
                  <a:pt x="1455" y="136"/>
                  <a:pt x="1455" y="136"/>
                </a:cubicBezTo>
                <a:lnTo>
                  <a:pt x="1457" y="137"/>
                </a:lnTo>
                <a:close/>
                <a:moveTo>
                  <a:pt x="1418" y="196"/>
                </a:moveTo>
                <a:cubicBezTo>
                  <a:pt x="1418" y="196"/>
                  <a:pt x="1418" y="197"/>
                  <a:pt x="1419" y="197"/>
                </a:cubicBezTo>
                <a:cubicBezTo>
                  <a:pt x="1419" y="197"/>
                  <a:pt x="1419" y="196"/>
                  <a:pt x="1418" y="196"/>
                </a:cubicBezTo>
                <a:close/>
                <a:moveTo>
                  <a:pt x="1391" y="102"/>
                </a:moveTo>
                <a:cubicBezTo>
                  <a:pt x="1391" y="100"/>
                  <a:pt x="1392" y="99"/>
                  <a:pt x="1392" y="99"/>
                </a:cubicBezTo>
                <a:cubicBezTo>
                  <a:pt x="1391" y="100"/>
                  <a:pt x="1391" y="101"/>
                  <a:pt x="1391" y="102"/>
                </a:cubicBezTo>
                <a:close/>
                <a:moveTo>
                  <a:pt x="1387" y="107"/>
                </a:moveTo>
                <a:cubicBezTo>
                  <a:pt x="1387" y="107"/>
                  <a:pt x="1387" y="107"/>
                  <a:pt x="1387" y="107"/>
                </a:cubicBezTo>
                <a:cubicBezTo>
                  <a:pt x="1387" y="107"/>
                  <a:pt x="1387" y="107"/>
                  <a:pt x="1387" y="107"/>
                </a:cubicBezTo>
                <a:close/>
                <a:moveTo>
                  <a:pt x="1235" y="152"/>
                </a:moveTo>
                <a:cubicBezTo>
                  <a:pt x="1235" y="157"/>
                  <a:pt x="1236" y="152"/>
                  <a:pt x="1237" y="152"/>
                </a:cubicBezTo>
                <a:cubicBezTo>
                  <a:pt x="1236" y="152"/>
                  <a:pt x="1235" y="149"/>
                  <a:pt x="1235" y="152"/>
                </a:cubicBezTo>
                <a:close/>
                <a:moveTo>
                  <a:pt x="1240" y="141"/>
                </a:moveTo>
                <a:cubicBezTo>
                  <a:pt x="1240" y="143"/>
                  <a:pt x="1240" y="144"/>
                  <a:pt x="1239" y="145"/>
                </a:cubicBezTo>
                <a:cubicBezTo>
                  <a:pt x="1239" y="145"/>
                  <a:pt x="1240" y="144"/>
                  <a:pt x="1240" y="141"/>
                </a:cubicBezTo>
                <a:close/>
                <a:moveTo>
                  <a:pt x="1235" y="145"/>
                </a:moveTo>
                <a:cubicBezTo>
                  <a:pt x="1237" y="146"/>
                  <a:pt x="1238" y="146"/>
                  <a:pt x="1239" y="145"/>
                </a:cubicBezTo>
                <a:cubicBezTo>
                  <a:pt x="1238" y="145"/>
                  <a:pt x="1236" y="143"/>
                  <a:pt x="1235" y="145"/>
                </a:cubicBezTo>
                <a:close/>
                <a:moveTo>
                  <a:pt x="1261" y="137"/>
                </a:moveTo>
                <a:cubicBezTo>
                  <a:pt x="1261" y="140"/>
                  <a:pt x="1258" y="139"/>
                  <a:pt x="1258" y="139"/>
                </a:cubicBezTo>
                <a:cubicBezTo>
                  <a:pt x="1264" y="140"/>
                  <a:pt x="1259" y="145"/>
                  <a:pt x="1259" y="148"/>
                </a:cubicBezTo>
                <a:cubicBezTo>
                  <a:pt x="1262" y="146"/>
                  <a:pt x="1261" y="142"/>
                  <a:pt x="1261" y="137"/>
                </a:cubicBezTo>
                <a:close/>
                <a:moveTo>
                  <a:pt x="1267" y="133"/>
                </a:moveTo>
                <a:cubicBezTo>
                  <a:pt x="1266" y="133"/>
                  <a:pt x="1266" y="133"/>
                  <a:pt x="1265" y="133"/>
                </a:cubicBezTo>
                <a:cubicBezTo>
                  <a:pt x="1266" y="134"/>
                  <a:pt x="1267" y="134"/>
                  <a:pt x="1267" y="133"/>
                </a:cubicBezTo>
                <a:close/>
                <a:moveTo>
                  <a:pt x="1270" y="135"/>
                </a:moveTo>
                <a:cubicBezTo>
                  <a:pt x="1271" y="134"/>
                  <a:pt x="1271" y="131"/>
                  <a:pt x="1271" y="128"/>
                </a:cubicBezTo>
                <a:cubicBezTo>
                  <a:pt x="1268" y="126"/>
                  <a:pt x="1268" y="132"/>
                  <a:pt x="1267" y="133"/>
                </a:cubicBezTo>
                <a:cubicBezTo>
                  <a:pt x="1268" y="133"/>
                  <a:pt x="1269" y="132"/>
                  <a:pt x="1270" y="135"/>
                </a:cubicBezTo>
                <a:close/>
                <a:moveTo>
                  <a:pt x="1323" y="135"/>
                </a:moveTo>
                <a:cubicBezTo>
                  <a:pt x="1322" y="135"/>
                  <a:pt x="1322" y="135"/>
                  <a:pt x="1322" y="137"/>
                </a:cubicBezTo>
                <a:cubicBezTo>
                  <a:pt x="1325" y="136"/>
                  <a:pt x="1325" y="136"/>
                  <a:pt x="1325" y="136"/>
                </a:cubicBezTo>
                <a:cubicBezTo>
                  <a:pt x="1325" y="135"/>
                  <a:pt x="1323" y="135"/>
                  <a:pt x="1323" y="135"/>
                </a:cubicBezTo>
                <a:close/>
                <a:moveTo>
                  <a:pt x="1328" y="122"/>
                </a:moveTo>
                <a:cubicBezTo>
                  <a:pt x="1330" y="121"/>
                  <a:pt x="1331" y="126"/>
                  <a:pt x="1332" y="125"/>
                </a:cubicBezTo>
                <a:cubicBezTo>
                  <a:pt x="1329" y="118"/>
                  <a:pt x="1329" y="118"/>
                  <a:pt x="1329" y="118"/>
                </a:cubicBezTo>
                <a:lnTo>
                  <a:pt x="1328" y="122"/>
                </a:lnTo>
                <a:close/>
                <a:moveTo>
                  <a:pt x="1314" y="91"/>
                </a:moveTo>
                <a:cubicBezTo>
                  <a:pt x="1314" y="92"/>
                  <a:pt x="1314" y="92"/>
                  <a:pt x="1314" y="92"/>
                </a:cubicBezTo>
                <a:cubicBezTo>
                  <a:pt x="1314" y="92"/>
                  <a:pt x="1314" y="92"/>
                  <a:pt x="1314" y="91"/>
                </a:cubicBezTo>
                <a:close/>
                <a:moveTo>
                  <a:pt x="1340" y="124"/>
                </a:moveTo>
                <a:cubicBezTo>
                  <a:pt x="1342" y="132"/>
                  <a:pt x="1342" y="132"/>
                  <a:pt x="1342" y="132"/>
                </a:cubicBezTo>
                <a:cubicBezTo>
                  <a:pt x="1343" y="129"/>
                  <a:pt x="1341" y="124"/>
                  <a:pt x="1340" y="124"/>
                </a:cubicBezTo>
                <a:close/>
                <a:moveTo>
                  <a:pt x="1350" y="126"/>
                </a:moveTo>
                <a:cubicBezTo>
                  <a:pt x="1350" y="128"/>
                  <a:pt x="1350" y="128"/>
                  <a:pt x="1350" y="128"/>
                </a:cubicBezTo>
                <a:cubicBezTo>
                  <a:pt x="1352" y="125"/>
                  <a:pt x="1352" y="125"/>
                  <a:pt x="1352" y="125"/>
                </a:cubicBezTo>
                <a:lnTo>
                  <a:pt x="1350" y="126"/>
                </a:lnTo>
                <a:close/>
                <a:moveTo>
                  <a:pt x="1358" y="118"/>
                </a:moveTo>
                <a:cubicBezTo>
                  <a:pt x="1359" y="119"/>
                  <a:pt x="1359" y="119"/>
                  <a:pt x="1359" y="119"/>
                </a:cubicBezTo>
                <a:cubicBezTo>
                  <a:pt x="1360" y="117"/>
                  <a:pt x="1360" y="117"/>
                  <a:pt x="1360" y="117"/>
                </a:cubicBezTo>
                <a:lnTo>
                  <a:pt x="1358" y="118"/>
                </a:lnTo>
                <a:close/>
                <a:moveTo>
                  <a:pt x="1402" y="118"/>
                </a:moveTo>
                <a:cubicBezTo>
                  <a:pt x="1408" y="114"/>
                  <a:pt x="1405" y="112"/>
                  <a:pt x="1406" y="110"/>
                </a:cubicBezTo>
                <a:cubicBezTo>
                  <a:pt x="1402" y="114"/>
                  <a:pt x="1403" y="114"/>
                  <a:pt x="1404" y="114"/>
                </a:cubicBezTo>
                <a:cubicBezTo>
                  <a:pt x="1405" y="114"/>
                  <a:pt x="1405" y="115"/>
                  <a:pt x="1402" y="118"/>
                </a:cubicBezTo>
                <a:close/>
                <a:moveTo>
                  <a:pt x="1420" y="191"/>
                </a:moveTo>
                <a:cubicBezTo>
                  <a:pt x="1417" y="187"/>
                  <a:pt x="1417" y="187"/>
                  <a:pt x="1417" y="187"/>
                </a:cubicBezTo>
                <a:cubicBezTo>
                  <a:pt x="1416" y="191"/>
                  <a:pt x="1417" y="188"/>
                  <a:pt x="1420" y="191"/>
                </a:cubicBezTo>
                <a:close/>
              </a:path>
            </a:pathLst>
          </a:custGeom>
          <a:gradFill>
            <a:gsLst>
              <a:gs pos="0">
                <a:srgbClr val="D61900"/>
              </a:gs>
              <a:gs pos="100000">
                <a:srgbClr val="680000">
                  <a:lumMod val="88000"/>
                  <a:lumOff val="1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762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14"/>
          <p:cNvSpPr>
            <a:spLocks noEditPoints="1"/>
          </p:cNvSpPr>
          <p:nvPr/>
        </p:nvSpPr>
        <p:spPr bwMode="auto">
          <a:xfrm rot="283801">
            <a:off x="1136235" y="2442709"/>
            <a:ext cx="4218986" cy="3714265"/>
          </a:xfrm>
          <a:custGeom>
            <a:avLst/>
            <a:gdLst>
              <a:gd name="T0" fmla="*/ 963 w 1469"/>
              <a:gd name="T1" fmla="*/ 721 h 1293"/>
              <a:gd name="T2" fmla="*/ 686 w 1469"/>
              <a:gd name="T3" fmla="*/ 563 h 1293"/>
              <a:gd name="T4" fmla="*/ 350 w 1469"/>
              <a:gd name="T5" fmla="*/ 826 h 1293"/>
              <a:gd name="T6" fmla="*/ 361 w 1469"/>
              <a:gd name="T7" fmla="*/ 827 h 1293"/>
              <a:gd name="T8" fmla="*/ 650 w 1469"/>
              <a:gd name="T9" fmla="*/ 742 h 1293"/>
              <a:gd name="T10" fmla="*/ 699 w 1469"/>
              <a:gd name="T11" fmla="*/ 561 h 1293"/>
              <a:gd name="T12" fmla="*/ 865 w 1469"/>
              <a:gd name="T13" fmla="*/ 691 h 1293"/>
              <a:gd name="T14" fmla="*/ 1030 w 1469"/>
              <a:gd name="T15" fmla="*/ 698 h 1293"/>
              <a:gd name="T16" fmla="*/ 1376 w 1469"/>
              <a:gd name="T17" fmla="*/ 154 h 1293"/>
              <a:gd name="T18" fmla="*/ 1390 w 1469"/>
              <a:gd name="T19" fmla="*/ 122 h 1293"/>
              <a:gd name="T20" fmla="*/ 1277 w 1469"/>
              <a:gd name="T21" fmla="*/ 286 h 1293"/>
              <a:gd name="T22" fmla="*/ 1091 w 1469"/>
              <a:gd name="T23" fmla="*/ 532 h 1293"/>
              <a:gd name="T24" fmla="*/ 949 w 1469"/>
              <a:gd name="T25" fmla="*/ 708 h 1293"/>
              <a:gd name="T26" fmla="*/ 736 w 1469"/>
              <a:gd name="T27" fmla="*/ 548 h 1293"/>
              <a:gd name="T28" fmla="*/ 648 w 1469"/>
              <a:gd name="T29" fmla="*/ 535 h 1293"/>
              <a:gd name="T30" fmla="*/ 635 w 1469"/>
              <a:gd name="T31" fmla="*/ 567 h 1293"/>
              <a:gd name="T32" fmla="*/ 530 w 1469"/>
              <a:gd name="T33" fmla="*/ 868 h 1293"/>
              <a:gd name="T34" fmla="*/ 319 w 1469"/>
              <a:gd name="T35" fmla="*/ 789 h 1293"/>
              <a:gd name="T36" fmla="*/ 101 w 1469"/>
              <a:gd name="T37" fmla="*/ 1124 h 1293"/>
              <a:gd name="T38" fmla="*/ 119 w 1469"/>
              <a:gd name="T39" fmla="*/ 1166 h 1293"/>
              <a:gd name="T40" fmla="*/ 349 w 1469"/>
              <a:gd name="T41" fmla="*/ 825 h 1293"/>
              <a:gd name="T42" fmla="*/ 595 w 1469"/>
              <a:gd name="T43" fmla="*/ 939 h 1293"/>
              <a:gd name="T44" fmla="*/ 964 w 1469"/>
              <a:gd name="T45" fmla="*/ 769 h 1293"/>
              <a:gd name="T46" fmla="*/ 1044 w 1469"/>
              <a:gd name="T47" fmla="*/ 658 h 1293"/>
              <a:gd name="T48" fmla="*/ 1110 w 1469"/>
              <a:gd name="T49" fmla="*/ 557 h 1293"/>
              <a:gd name="T50" fmla="*/ 1094 w 1469"/>
              <a:gd name="T51" fmla="*/ 558 h 1293"/>
              <a:gd name="T52" fmla="*/ 672 w 1469"/>
              <a:gd name="T53" fmla="*/ 502 h 1293"/>
              <a:gd name="T54" fmla="*/ 179 w 1469"/>
              <a:gd name="T55" fmla="*/ 1043 h 1293"/>
              <a:gd name="T56" fmla="*/ 146 w 1469"/>
              <a:gd name="T57" fmla="*/ 1075 h 1293"/>
              <a:gd name="T58" fmla="*/ 657 w 1469"/>
              <a:gd name="T59" fmla="*/ 577 h 1293"/>
              <a:gd name="T60" fmla="*/ 595 w 1469"/>
              <a:gd name="T61" fmla="*/ 887 h 1293"/>
              <a:gd name="T62" fmla="*/ 524 w 1469"/>
              <a:gd name="T63" fmla="*/ 905 h 1293"/>
              <a:gd name="T64" fmla="*/ 197 w 1469"/>
              <a:gd name="T65" fmla="*/ 989 h 1293"/>
              <a:gd name="T66" fmla="*/ 1373 w 1469"/>
              <a:gd name="T67" fmla="*/ 137 h 1293"/>
              <a:gd name="T68" fmla="*/ 1069 w 1469"/>
              <a:gd name="T69" fmla="*/ 560 h 1293"/>
              <a:gd name="T70" fmla="*/ 1219 w 1469"/>
              <a:gd name="T71" fmla="*/ 133 h 1293"/>
              <a:gd name="T72" fmla="*/ 1380 w 1469"/>
              <a:gd name="T73" fmla="*/ 55 h 1293"/>
              <a:gd name="T74" fmla="*/ 1443 w 1469"/>
              <a:gd name="T75" fmla="*/ 243 h 1293"/>
              <a:gd name="T76" fmla="*/ 1448 w 1469"/>
              <a:gd name="T77" fmla="*/ 77 h 1293"/>
              <a:gd name="T78" fmla="*/ 1429 w 1469"/>
              <a:gd name="T79" fmla="*/ 12 h 1293"/>
              <a:gd name="T80" fmla="*/ 1338 w 1469"/>
              <a:gd name="T81" fmla="*/ 80 h 1293"/>
              <a:gd name="T82" fmla="*/ 1245 w 1469"/>
              <a:gd name="T83" fmla="*/ 124 h 1293"/>
              <a:gd name="T84" fmla="*/ 1281 w 1469"/>
              <a:gd name="T85" fmla="*/ 130 h 1293"/>
              <a:gd name="T86" fmla="*/ 1339 w 1469"/>
              <a:gd name="T87" fmla="*/ 119 h 1293"/>
              <a:gd name="T88" fmla="*/ 1373 w 1469"/>
              <a:gd name="T89" fmla="*/ 113 h 1293"/>
              <a:gd name="T90" fmla="*/ 1384 w 1469"/>
              <a:gd name="T91" fmla="*/ 106 h 1293"/>
              <a:gd name="T92" fmla="*/ 1401 w 1469"/>
              <a:gd name="T93" fmla="*/ 108 h 1293"/>
              <a:gd name="T94" fmla="*/ 1411 w 1469"/>
              <a:gd name="T95" fmla="*/ 161 h 1293"/>
              <a:gd name="T96" fmla="*/ 1419 w 1469"/>
              <a:gd name="T97" fmla="*/ 231 h 1293"/>
              <a:gd name="T98" fmla="*/ 1461 w 1469"/>
              <a:gd name="T99" fmla="*/ 210 h 1293"/>
              <a:gd name="T100" fmla="*/ 1430 w 1469"/>
              <a:gd name="T101" fmla="*/ 35 h 1293"/>
              <a:gd name="T102" fmla="*/ 1426 w 1469"/>
              <a:gd name="T103" fmla="*/ 58 h 1293"/>
              <a:gd name="T104" fmla="*/ 1345 w 1469"/>
              <a:gd name="T105" fmla="*/ 97 h 1293"/>
              <a:gd name="T106" fmla="*/ 1344 w 1469"/>
              <a:gd name="T107" fmla="*/ 81 h 1293"/>
              <a:gd name="T108" fmla="*/ 1310 w 1469"/>
              <a:gd name="T109" fmla="*/ 117 h 1293"/>
              <a:gd name="T110" fmla="*/ 1381 w 1469"/>
              <a:gd name="T111" fmla="*/ 88 h 1293"/>
              <a:gd name="T112" fmla="*/ 1420 w 1469"/>
              <a:gd name="T113" fmla="*/ 200 h 1293"/>
              <a:gd name="T114" fmla="*/ 1434 w 1469"/>
              <a:gd name="T115" fmla="*/ 204 h 1293"/>
              <a:gd name="T116" fmla="*/ 1429 w 1469"/>
              <a:gd name="T117" fmla="*/ 115 h 1293"/>
              <a:gd name="T118" fmla="*/ 1442 w 1469"/>
              <a:gd name="T119" fmla="*/ 125 h 1293"/>
              <a:gd name="T120" fmla="*/ 1239 w 1469"/>
              <a:gd name="T121" fmla="*/ 145 h 1293"/>
              <a:gd name="T122" fmla="*/ 1329 w 1469"/>
              <a:gd name="T123" fmla="*/ 118 h 1293"/>
              <a:gd name="T124" fmla="*/ 1420 w 1469"/>
              <a:gd name="T125" fmla="*/ 191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69" h="1293">
                <a:moveTo>
                  <a:pt x="1396" y="104"/>
                </a:moveTo>
                <a:cubicBezTo>
                  <a:pt x="1396" y="104"/>
                  <a:pt x="1396" y="104"/>
                  <a:pt x="1396" y="105"/>
                </a:cubicBezTo>
                <a:cubicBezTo>
                  <a:pt x="1396" y="104"/>
                  <a:pt x="1396" y="104"/>
                  <a:pt x="1396" y="104"/>
                </a:cubicBezTo>
                <a:close/>
                <a:moveTo>
                  <a:pt x="1399" y="96"/>
                </a:moveTo>
                <a:cubicBezTo>
                  <a:pt x="1398" y="98"/>
                  <a:pt x="1396" y="101"/>
                  <a:pt x="1396" y="104"/>
                </a:cubicBezTo>
                <a:cubicBezTo>
                  <a:pt x="1398" y="102"/>
                  <a:pt x="1404" y="100"/>
                  <a:pt x="1399" y="96"/>
                </a:cubicBezTo>
                <a:close/>
                <a:moveTo>
                  <a:pt x="1405" y="111"/>
                </a:moveTo>
                <a:cubicBezTo>
                  <a:pt x="1405" y="107"/>
                  <a:pt x="1405" y="107"/>
                  <a:pt x="1405" y="107"/>
                </a:cubicBezTo>
                <a:cubicBezTo>
                  <a:pt x="1402" y="108"/>
                  <a:pt x="1405" y="109"/>
                  <a:pt x="1405" y="111"/>
                </a:cubicBezTo>
                <a:close/>
                <a:moveTo>
                  <a:pt x="1400" y="107"/>
                </a:moveTo>
                <a:cubicBezTo>
                  <a:pt x="1398" y="105"/>
                  <a:pt x="1398" y="105"/>
                  <a:pt x="1398" y="105"/>
                </a:cubicBezTo>
                <a:cubicBezTo>
                  <a:pt x="1399" y="108"/>
                  <a:pt x="1399" y="108"/>
                  <a:pt x="1399" y="108"/>
                </a:cubicBezTo>
                <a:lnTo>
                  <a:pt x="1400" y="107"/>
                </a:lnTo>
                <a:close/>
                <a:moveTo>
                  <a:pt x="944" y="704"/>
                </a:moveTo>
                <a:cubicBezTo>
                  <a:pt x="946" y="705"/>
                  <a:pt x="948" y="705"/>
                  <a:pt x="948" y="703"/>
                </a:cubicBezTo>
                <a:lnTo>
                  <a:pt x="944" y="704"/>
                </a:lnTo>
                <a:close/>
                <a:moveTo>
                  <a:pt x="895" y="678"/>
                </a:moveTo>
                <a:cubicBezTo>
                  <a:pt x="891" y="675"/>
                  <a:pt x="888" y="673"/>
                  <a:pt x="886" y="671"/>
                </a:cubicBezTo>
                <a:cubicBezTo>
                  <a:pt x="888" y="673"/>
                  <a:pt x="891" y="675"/>
                  <a:pt x="895" y="678"/>
                </a:cubicBezTo>
                <a:close/>
                <a:moveTo>
                  <a:pt x="965" y="721"/>
                </a:moveTo>
                <a:cubicBezTo>
                  <a:pt x="964" y="722"/>
                  <a:pt x="964" y="722"/>
                  <a:pt x="964" y="722"/>
                </a:cubicBezTo>
                <a:cubicBezTo>
                  <a:pt x="963" y="721"/>
                  <a:pt x="963" y="721"/>
                  <a:pt x="963" y="721"/>
                </a:cubicBezTo>
                <a:cubicBezTo>
                  <a:pt x="961" y="720"/>
                  <a:pt x="961" y="720"/>
                  <a:pt x="961" y="720"/>
                </a:cubicBezTo>
                <a:cubicBezTo>
                  <a:pt x="962" y="720"/>
                  <a:pt x="962" y="721"/>
                  <a:pt x="963" y="722"/>
                </a:cubicBezTo>
                <a:cubicBezTo>
                  <a:pt x="963" y="722"/>
                  <a:pt x="964" y="722"/>
                  <a:pt x="964" y="723"/>
                </a:cubicBezTo>
                <a:cubicBezTo>
                  <a:pt x="964" y="722"/>
                  <a:pt x="964" y="722"/>
                  <a:pt x="965" y="721"/>
                </a:cubicBezTo>
                <a:close/>
                <a:moveTo>
                  <a:pt x="1296" y="239"/>
                </a:moveTo>
                <a:cubicBezTo>
                  <a:pt x="1300" y="230"/>
                  <a:pt x="1303" y="222"/>
                  <a:pt x="1306" y="216"/>
                </a:cubicBezTo>
                <a:cubicBezTo>
                  <a:pt x="1295" y="230"/>
                  <a:pt x="1297" y="233"/>
                  <a:pt x="1296" y="239"/>
                </a:cubicBezTo>
                <a:close/>
                <a:moveTo>
                  <a:pt x="694" y="556"/>
                </a:moveTo>
                <a:cubicBezTo>
                  <a:pt x="694" y="555"/>
                  <a:pt x="694" y="554"/>
                  <a:pt x="694" y="553"/>
                </a:cubicBezTo>
                <a:cubicBezTo>
                  <a:pt x="693" y="553"/>
                  <a:pt x="693" y="554"/>
                  <a:pt x="694" y="556"/>
                </a:cubicBezTo>
                <a:close/>
                <a:moveTo>
                  <a:pt x="865" y="694"/>
                </a:moveTo>
                <a:cubicBezTo>
                  <a:pt x="865" y="693"/>
                  <a:pt x="866" y="692"/>
                  <a:pt x="865" y="691"/>
                </a:cubicBezTo>
                <a:cubicBezTo>
                  <a:pt x="864" y="691"/>
                  <a:pt x="864" y="690"/>
                  <a:pt x="863" y="690"/>
                </a:cubicBezTo>
                <a:lnTo>
                  <a:pt x="865" y="694"/>
                </a:lnTo>
                <a:close/>
                <a:moveTo>
                  <a:pt x="979" y="707"/>
                </a:moveTo>
                <a:cubicBezTo>
                  <a:pt x="979" y="707"/>
                  <a:pt x="979" y="707"/>
                  <a:pt x="979" y="707"/>
                </a:cubicBezTo>
                <a:cubicBezTo>
                  <a:pt x="982" y="700"/>
                  <a:pt x="982" y="700"/>
                  <a:pt x="982" y="700"/>
                </a:cubicBezTo>
                <a:cubicBezTo>
                  <a:pt x="981" y="702"/>
                  <a:pt x="980" y="703"/>
                  <a:pt x="980" y="704"/>
                </a:cubicBezTo>
                <a:cubicBezTo>
                  <a:pt x="979" y="705"/>
                  <a:pt x="979" y="707"/>
                  <a:pt x="979" y="707"/>
                </a:cubicBezTo>
                <a:close/>
                <a:moveTo>
                  <a:pt x="686" y="563"/>
                </a:moveTo>
                <a:cubicBezTo>
                  <a:pt x="687" y="564"/>
                  <a:pt x="688" y="566"/>
                  <a:pt x="689" y="567"/>
                </a:cubicBezTo>
                <a:cubicBezTo>
                  <a:pt x="689" y="566"/>
                  <a:pt x="687" y="563"/>
                  <a:pt x="686" y="563"/>
                </a:cubicBezTo>
                <a:close/>
                <a:moveTo>
                  <a:pt x="885" y="670"/>
                </a:moveTo>
                <a:cubicBezTo>
                  <a:pt x="885" y="670"/>
                  <a:pt x="885" y="670"/>
                  <a:pt x="885" y="670"/>
                </a:cubicBezTo>
                <a:cubicBezTo>
                  <a:pt x="886" y="671"/>
                  <a:pt x="886" y="671"/>
                  <a:pt x="886" y="671"/>
                </a:cubicBezTo>
                <a:lnTo>
                  <a:pt x="885" y="670"/>
                </a:lnTo>
                <a:close/>
                <a:moveTo>
                  <a:pt x="929" y="745"/>
                </a:moveTo>
                <a:cubicBezTo>
                  <a:pt x="921" y="739"/>
                  <a:pt x="921" y="739"/>
                  <a:pt x="921" y="739"/>
                </a:cubicBezTo>
                <a:cubicBezTo>
                  <a:pt x="916" y="735"/>
                  <a:pt x="916" y="735"/>
                  <a:pt x="916" y="735"/>
                </a:cubicBezTo>
                <a:cubicBezTo>
                  <a:pt x="918" y="737"/>
                  <a:pt x="920" y="739"/>
                  <a:pt x="922" y="740"/>
                </a:cubicBezTo>
                <a:cubicBezTo>
                  <a:pt x="925" y="742"/>
                  <a:pt x="927" y="744"/>
                  <a:pt x="929" y="745"/>
                </a:cubicBezTo>
                <a:close/>
                <a:moveTo>
                  <a:pt x="1296" y="239"/>
                </a:moveTo>
                <a:cubicBezTo>
                  <a:pt x="1293" y="246"/>
                  <a:pt x="1293" y="246"/>
                  <a:pt x="1293" y="246"/>
                </a:cubicBezTo>
                <a:cubicBezTo>
                  <a:pt x="1295" y="243"/>
                  <a:pt x="1296" y="241"/>
                  <a:pt x="1296" y="239"/>
                </a:cubicBezTo>
                <a:close/>
                <a:moveTo>
                  <a:pt x="1388" y="109"/>
                </a:moveTo>
                <a:cubicBezTo>
                  <a:pt x="1388" y="110"/>
                  <a:pt x="1389" y="111"/>
                  <a:pt x="1390" y="111"/>
                </a:cubicBezTo>
                <a:cubicBezTo>
                  <a:pt x="1390" y="111"/>
                  <a:pt x="1389" y="110"/>
                  <a:pt x="1388" y="109"/>
                </a:cubicBezTo>
                <a:close/>
                <a:moveTo>
                  <a:pt x="24" y="1271"/>
                </a:moveTo>
                <a:cubicBezTo>
                  <a:pt x="23" y="1273"/>
                  <a:pt x="23" y="1273"/>
                  <a:pt x="23" y="1273"/>
                </a:cubicBezTo>
                <a:cubicBezTo>
                  <a:pt x="23" y="1272"/>
                  <a:pt x="24" y="1271"/>
                  <a:pt x="24" y="1271"/>
                </a:cubicBezTo>
                <a:close/>
                <a:moveTo>
                  <a:pt x="174" y="1021"/>
                </a:moveTo>
                <a:cubicBezTo>
                  <a:pt x="174" y="1019"/>
                  <a:pt x="174" y="1018"/>
                  <a:pt x="174" y="1016"/>
                </a:cubicBezTo>
                <a:cubicBezTo>
                  <a:pt x="173" y="1018"/>
                  <a:pt x="173" y="1020"/>
                  <a:pt x="174" y="1021"/>
                </a:cubicBezTo>
                <a:close/>
                <a:moveTo>
                  <a:pt x="350" y="826"/>
                </a:moveTo>
                <a:cubicBezTo>
                  <a:pt x="350" y="826"/>
                  <a:pt x="350" y="826"/>
                  <a:pt x="350" y="827"/>
                </a:cubicBezTo>
                <a:cubicBezTo>
                  <a:pt x="350" y="827"/>
                  <a:pt x="350" y="827"/>
                  <a:pt x="350" y="827"/>
                </a:cubicBezTo>
                <a:cubicBezTo>
                  <a:pt x="350" y="827"/>
                  <a:pt x="350" y="827"/>
                  <a:pt x="350" y="827"/>
                </a:cubicBezTo>
                <a:cubicBezTo>
                  <a:pt x="350" y="828"/>
                  <a:pt x="350" y="828"/>
                  <a:pt x="350" y="829"/>
                </a:cubicBezTo>
                <a:cubicBezTo>
                  <a:pt x="350" y="831"/>
                  <a:pt x="352" y="833"/>
                  <a:pt x="353" y="833"/>
                </a:cubicBezTo>
                <a:cubicBezTo>
                  <a:pt x="354" y="830"/>
                  <a:pt x="354" y="830"/>
                  <a:pt x="354" y="830"/>
                </a:cubicBezTo>
                <a:cubicBezTo>
                  <a:pt x="355" y="830"/>
                  <a:pt x="354" y="830"/>
                  <a:pt x="354" y="830"/>
                </a:cubicBezTo>
                <a:cubicBezTo>
                  <a:pt x="354" y="829"/>
                  <a:pt x="354" y="829"/>
                  <a:pt x="354" y="829"/>
                </a:cubicBezTo>
                <a:cubicBezTo>
                  <a:pt x="354" y="829"/>
                  <a:pt x="354" y="829"/>
                  <a:pt x="354" y="829"/>
                </a:cubicBezTo>
                <a:cubicBezTo>
                  <a:pt x="354" y="829"/>
                  <a:pt x="354" y="829"/>
                  <a:pt x="354" y="828"/>
                </a:cubicBezTo>
                <a:cubicBezTo>
                  <a:pt x="354" y="828"/>
                  <a:pt x="354" y="827"/>
                  <a:pt x="354" y="826"/>
                </a:cubicBezTo>
                <a:cubicBezTo>
                  <a:pt x="354" y="825"/>
                  <a:pt x="354" y="824"/>
                  <a:pt x="354" y="823"/>
                </a:cubicBezTo>
                <a:cubicBezTo>
                  <a:pt x="354" y="822"/>
                  <a:pt x="354" y="822"/>
                  <a:pt x="354" y="822"/>
                </a:cubicBezTo>
                <a:cubicBezTo>
                  <a:pt x="354" y="822"/>
                  <a:pt x="354" y="822"/>
                  <a:pt x="354" y="822"/>
                </a:cubicBezTo>
                <a:cubicBezTo>
                  <a:pt x="355" y="822"/>
                  <a:pt x="355" y="822"/>
                  <a:pt x="355" y="822"/>
                </a:cubicBezTo>
                <a:cubicBezTo>
                  <a:pt x="355" y="822"/>
                  <a:pt x="355" y="822"/>
                  <a:pt x="356" y="821"/>
                </a:cubicBezTo>
                <a:cubicBezTo>
                  <a:pt x="356" y="823"/>
                  <a:pt x="357" y="824"/>
                  <a:pt x="357" y="825"/>
                </a:cubicBezTo>
                <a:cubicBezTo>
                  <a:pt x="357" y="827"/>
                  <a:pt x="357" y="827"/>
                  <a:pt x="357" y="829"/>
                </a:cubicBezTo>
                <a:cubicBezTo>
                  <a:pt x="357" y="828"/>
                  <a:pt x="357" y="827"/>
                  <a:pt x="358" y="827"/>
                </a:cubicBezTo>
                <a:cubicBezTo>
                  <a:pt x="358" y="827"/>
                  <a:pt x="358" y="826"/>
                  <a:pt x="359" y="826"/>
                </a:cubicBezTo>
                <a:cubicBezTo>
                  <a:pt x="359" y="826"/>
                  <a:pt x="359" y="826"/>
                  <a:pt x="359" y="826"/>
                </a:cubicBezTo>
                <a:cubicBezTo>
                  <a:pt x="361" y="827"/>
                  <a:pt x="361" y="827"/>
                  <a:pt x="361" y="827"/>
                </a:cubicBezTo>
                <a:cubicBezTo>
                  <a:pt x="359" y="828"/>
                  <a:pt x="359" y="828"/>
                  <a:pt x="359" y="828"/>
                </a:cubicBezTo>
                <a:cubicBezTo>
                  <a:pt x="385" y="845"/>
                  <a:pt x="411" y="858"/>
                  <a:pt x="438" y="870"/>
                </a:cubicBezTo>
                <a:cubicBezTo>
                  <a:pt x="458" y="880"/>
                  <a:pt x="478" y="889"/>
                  <a:pt x="497" y="899"/>
                </a:cubicBezTo>
                <a:cubicBezTo>
                  <a:pt x="502" y="901"/>
                  <a:pt x="507" y="904"/>
                  <a:pt x="512" y="907"/>
                </a:cubicBezTo>
                <a:cubicBezTo>
                  <a:pt x="519" y="911"/>
                  <a:pt x="519" y="911"/>
                  <a:pt x="519" y="911"/>
                </a:cubicBezTo>
                <a:cubicBezTo>
                  <a:pt x="531" y="918"/>
                  <a:pt x="531" y="918"/>
                  <a:pt x="531" y="918"/>
                </a:cubicBezTo>
                <a:cubicBezTo>
                  <a:pt x="548" y="928"/>
                  <a:pt x="566" y="939"/>
                  <a:pt x="585" y="953"/>
                </a:cubicBezTo>
                <a:cubicBezTo>
                  <a:pt x="584" y="953"/>
                  <a:pt x="584" y="953"/>
                  <a:pt x="584" y="953"/>
                </a:cubicBezTo>
                <a:cubicBezTo>
                  <a:pt x="592" y="957"/>
                  <a:pt x="592" y="957"/>
                  <a:pt x="592" y="957"/>
                </a:cubicBezTo>
                <a:cubicBezTo>
                  <a:pt x="597" y="959"/>
                  <a:pt x="597" y="959"/>
                  <a:pt x="597" y="959"/>
                </a:cubicBezTo>
                <a:cubicBezTo>
                  <a:pt x="599" y="960"/>
                  <a:pt x="599" y="960"/>
                  <a:pt x="599" y="960"/>
                </a:cubicBezTo>
                <a:cubicBezTo>
                  <a:pt x="599" y="959"/>
                  <a:pt x="599" y="958"/>
                  <a:pt x="599" y="957"/>
                </a:cubicBezTo>
                <a:cubicBezTo>
                  <a:pt x="603" y="935"/>
                  <a:pt x="603" y="935"/>
                  <a:pt x="603" y="935"/>
                </a:cubicBezTo>
                <a:cubicBezTo>
                  <a:pt x="609" y="893"/>
                  <a:pt x="609" y="893"/>
                  <a:pt x="609" y="893"/>
                </a:cubicBezTo>
                <a:cubicBezTo>
                  <a:pt x="611" y="886"/>
                  <a:pt x="613" y="883"/>
                  <a:pt x="616" y="877"/>
                </a:cubicBezTo>
                <a:cubicBezTo>
                  <a:pt x="616" y="876"/>
                  <a:pt x="617" y="875"/>
                  <a:pt x="618" y="873"/>
                </a:cubicBezTo>
                <a:cubicBezTo>
                  <a:pt x="619" y="870"/>
                  <a:pt x="619" y="870"/>
                  <a:pt x="619" y="870"/>
                </a:cubicBezTo>
                <a:cubicBezTo>
                  <a:pt x="619" y="870"/>
                  <a:pt x="619" y="869"/>
                  <a:pt x="620" y="869"/>
                </a:cubicBezTo>
                <a:cubicBezTo>
                  <a:pt x="621" y="867"/>
                  <a:pt x="622" y="864"/>
                  <a:pt x="623" y="861"/>
                </a:cubicBezTo>
                <a:cubicBezTo>
                  <a:pt x="617" y="866"/>
                  <a:pt x="629" y="835"/>
                  <a:pt x="626" y="826"/>
                </a:cubicBezTo>
                <a:cubicBezTo>
                  <a:pt x="631" y="816"/>
                  <a:pt x="629" y="827"/>
                  <a:pt x="631" y="830"/>
                </a:cubicBezTo>
                <a:cubicBezTo>
                  <a:pt x="641" y="800"/>
                  <a:pt x="644" y="772"/>
                  <a:pt x="650" y="742"/>
                </a:cubicBezTo>
                <a:cubicBezTo>
                  <a:pt x="652" y="731"/>
                  <a:pt x="655" y="719"/>
                  <a:pt x="659" y="706"/>
                </a:cubicBezTo>
                <a:cubicBezTo>
                  <a:pt x="652" y="723"/>
                  <a:pt x="649" y="733"/>
                  <a:pt x="646" y="741"/>
                </a:cubicBezTo>
                <a:cubicBezTo>
                  <a:pt x="641" y="756"/>
                  <a:pt x="639" y="763"/>
                  <a:pt x="633" y="784"/>
                </a:cubicBezTo>
                <a:cubicBezTo>
                  <a:pt x="636" y="763"/>
                  <a:pt x="639" y="752"/>
                  <a:pt x="643" y="740"/>
                </a:cubicBezTo>
                <a:cubicBezTo>
                  <a:pt x="646" y="730"/>
                  <a:pt x="649" y="718"/>
                  <a:pt x="653" y="699"/>
                </a:cubicBezTo>
                <a:cubicBezTo>
                  <a:pt x="651" y="718"/>
                  <a:pt x="651" y="718"/>
                  <a:pt x="651" y="718"/>
                </a:cubicBezTo>
                <a:cubicBezTo>
                  <a:pt x="663" y="699"/>
                  <a:pt x="660" y="655"/>
                  <a:pt x="670" y="651"/>
                </a:cubicBezTo>
                <a:cubicBezTo>
                  <a:pt x="674" y="627"/>
                  <a:pt x="671" y="604"/>
                  <a:pt x="679" y="575"/>
                </a:cubicBezTo>
                <a:cubicBezTo>
                  <a:pt x="683" y="589"/>
                  <a:pt x="683" y="589"/>
                  <a:pt x="683" y="589"/>
                </a:cubicBezTo>
                <a:cubicBezTo>
                  <a:pt x="688" y="567"/>
                  <a:pt x="688" y="567"/>
                  <a:pt x="688" y="567"/>
                </a:cubicBezTo>
                <a:cubicBezTo>
                  <a:pt x="683" y="565"/>
                  <a:pt x="683" y="565"/>
                  <a:pt x="683" y="565"/>
                </a:cubicBezTo>
                <a:cubicBezTo>
                  <a:pt x="684" y="562"/>
                  <a:pt x="685" y="562"/>
                  <a:pt x="686" y="563"/>
                </a:cubicBezTo>
                <a:cubicBezTo>
                  <a:pt x="684" y="558"/>
                  <a:pt x="684" y="554"/>
                  <a:pt x="685" y="549"/>
                </a:cubicBezTo>
                <a:cubicBezTo>
                  <a:pt x="685" y="547"/>
                  <a:pt x="685" y="547"/>
                  <a:pt x="685" y="547"/>
                </a:cubicBezTo>
                <a:cubicBezTo>
                  <a:pt x="685" y="547"/>
                  <a:pt x="685" y="546"/>
                  <a:pt x="686" y="546"/>
                </a:cubicBezTo>
                <a:cubicBezTo>
                  <a:pt x="686" y="547"/>
                  <a:pt x="687" y="547"/>
                  <a:pt x="688" y="548"/>
                </a:cubicBezTo>
                <a:cubicBezTo>
                  <a:pt x="690" y="548"/>
                  <a:pt x="691" y="549"/>
                  <a:pt x="693" y="549"/>
                </a:cubicBezTo>
                <a:cubicBezTo>
                  <a:pt x="693" y="550"/>
                  <a:pt x="694" y="552"/>
                  <a:pt x="694" y="553"/>
                </a:cubicBezTo>
                <a:cubicBezTo>
                  <a:pt x="694" y="553"/>
                  <a:pt x="695" y="552"/>
                  <a:pt x="696" y="552"/>
                </a:cubicBezTo>
                <a:cubicBezTo>
                  <a:pt x="696" y="555"/>
                  <a:pt x="697" y="557"/>
                  <a:pt x="698" y="559"/>
                </a:cubicBezTo>
                <a:cubicBezTo>
                  <a:pt x="699" y="559"/>
                  <a:pt x="699" y="560"/>
                  <a:pt x="699" y="560"/>
                </a:cubicBezTo>
                <a:cubicBezTo>
                  <a:pt x="699" y="561"/>
                  <a:pt x="699" y="561"/>
                  <a:pt x="699" y="561"/>
                </a:cubicBezTo>
                <a:cubicBezTo>
                  <a:pt x="699" y="561"/>
                  <a:pt x="699" y="561"/>
                  <a:pt x="699" y="561"/>
                </a:cubicBezTo>
                <a:cubicBezTo>
                  <a:pt x="699" y="561"/>
                  <a:pt x="700" y="561"/>
                  <a:pt x="700" y="562"/>
                </a:cubicBezTo>
                <a:cubicBezTo>
                  <a:pt x="701" y="563"/>
                  <a:pt x="702" y="565"/>
                  <a:pt x="702" y="566"/>
                </a:cubicBezTo>
                <a:cubicBezTo>
                  <a:pt x="696" y="562"/>
                  <a:pt x="697" y="563"/>
                  <a:pt x="695" y="563"/>
                </a:cubicBezTo>
                <a:cubicBezTo>
                  <a:pt x="695" y="563"/>
                  <a:pt x="694" y="562"/>
                  <a:pt x="694" y="561"/>
                </a:cubicBezTo>
                <a:cubicBezTo>
                  <a:pt x="693" y="562"/>
                  <a:pt x="693" y="563"/>
                  <a:pt x="693" y="563"/>
                </a:cubicBezTo>
                <a:cubicBezTo>
                  <a:pt x="694" y="564"/>
                  <a:pt x="694" y="565"/>
                  <a:pt x="694" y="565"/>
                </a:cubicBezTo>
                <a:cubicBezTo>
                  <a:pt x="695" y="565"/>
                  <a:pt x="695" y="565"/>
                  <a:pt x="695" y="565"/>
                </a:cubicBezTo>
                <a:cubicBezTo>
                  <a:pt x="695" y="566"/>
                  <a:pt x="695" y="566"/>
                  <a:pt x="695" y="566"/>
                </a:cubicBezTo>
                <a:cubicBezTo>
                  <a:pt x="696" y="566"/>
                  <a:pt x="696" y="566"/>
                  <a:pt x="696" y="566"/>
                </a:cubicBezTo>
                <a:cubicBezTo>
                  <a:pt x="696" y="566"/>
                  <a:pt x="696" y="566"/>
                  <a:pt x="696" y="566"/>
                </a:cubicBezTo>
                <a:cubicBezTo>
                  <a:pt x="698" y="568"/>
                  <a:pt x="698" y="568"/>
                  <a:pt x="698" y="568"/>
                </a:cubicBezTo>
                <a:cubicBezTo>
                  <a:pt x="703" y="572"/>
                  <a:pt x="707" y="575"/>
                  <a:pt x="710" y="577"/>
                </a:cubicBezTo>
                <a:cubicBezTo>
                  <a:pt x="700" y="566"/>
                  <a:pt x="715" y="578"/>
                  <a:pt x="722" y="582"/>
                </a:cubicBezTo>
                <a:cubicBezTo>
                  <a:pt x="723" y="584"/>
                  <a:pt x="720" y="582"/>
                  <a:pt x="719" y="582"/>
                </a:cubicBezTo>
                <a:cubicBezTo>
                  <a:pt x="737" y="601"/>
                  <a:pt x="752" y="597"/>
                  <a:pt x="760" y="615"/>
                </a:cubicBezTo>
                <a:cubicBezTo>
                  <a:pt x="766" y="614"/>
                  <a:pt x="766" y="614"/>
                  <a:pt x="766" y="614"/>
                </a:cubicBezTo>
                <a:cubicBezTo>
                  <a:pt x="780" y="630"/>
                  <a:pt x="780" y="630"/>
                  <a:pt x="780" y="630"/>
                </a:cubicBezTo>
                <a:cubicBezTo>
                  <a:pt x="787" y="624"/>
                  <a:pt x="802" y="647"/>
                  <a:pt x="811" y="643"/>
                </a:cubicBezTo>
                <a:cubicBezTo>
                  <a:pt x="829" y="658"/>
                  <a:pt x="805" y="645"/>
                  <a:pt x="812" y="650"/>
                </a:cubicBezTo>
                <a:cubicBezTo>
                  <a:pt x="826" y="664"/>
                  <a:pt x="858" y="681"/>
                  <a:pt x="864" y="690"/>
                </a:cubicBezTo>
                <a:cubicBezTo>
                  <a:pt x="865" y="690"/>
                  <a:pt x="865" y="691"/>
                  <a:pt x="865" y="691"/>
                </a:cubicBezTo>
                <a:cubicBezTo>
                  <a:pt x="882" y="701"/>
                  <a:pt x="896" y="715"/>
                  <a:pt x="910" y="724"/>
                </a:cubicBezTo>
                <a:cubicBezTo>
                  <a:pt x="908" y="728"/>
                  <a:pt x="908" y="728"/>
                  <a:pt x="908" y="728"/>
                </a:cubicBezTo>
                <a:cubicBezTo>
                  <a:pt x="915" y="733"/>
                  <a:pt x="922" y="736"/>
                  <a:pt x="933" y="746"/>
                </a:cubicBezTo>
                <a:cubicBezTo>
                  <a:pt x="933" y="747"/>
                  <a:pt x="931" y="746"/>
                  <a:pt x="929" y="745"/>
                </a:cubicBezTo>
                <a:cubicBezTo>
                  <a:pt x="939" y="752"/>
                  <a:pt x="948" y="759"/>
                  <a:pt x="956" y="766"/>
                </a:cubicBezTo>
                <a:cubicBezTo>
                  <a:pt x="968" y="775"/>
                  <a:pt x="968" y="775"/>
                  <a:pt x="968" y="775"/>
                </a:cubicBezTo>
                <a:cubicBezTo>
                  <a:pt x="971" y="778"/>
                  <a:pt x="971" y="778"/>
                  <a:pt x="971" y="778"/>
                </a:cubicBezTo>
                <a:cubicBezTo>
                  <a:pt x="972" y="778"/>
                  <a:pt x="972" y="778"/>
                  <a:pt x="972" y="778"/>
                </a:cubicBezTo>
                <a:cubicBezTo>
                  <a:pt x="972" y="778"/>
                  <a:pt x="972" y="778"/>
                  <a:pt x="972" y="778"/>
                </a:cubicBezTo>
                <a:cubicBezTo>
                  <a:pt x="973" y="777"/>
                  <a:pt x="973" y="777"/>
                  <a:pt x="973" y="777"/>
                </a:cubicBezTo>
                <a:cubicBezTo>
                  <a:pt x="974" y="775"/>
                  <a:pt x="974" y="775"/>
                  <a:pt x="974" y="775"/>
                </a:cubicBezTo>
                <a:cubicBezTo>
                  <a:pt x="978" y="769"/>
                  <a:pt x="978" y="769"/>
                  <a:pt x="978" y="769"/>
                </a:cubicBezTo>
                <a:cubicBezTo>
                  <a:pt x="995" y="743"/>
                  <a:pt x="995" y="743"/>
                  <a:pt x="995" y="743"/>
                </a:cubicBezTo>
                <a:cubicBezTo>
                  <a:pt x="1010" y="720"/>
                  <a:pt x="1010" y="720"/>
                  <a:pt x="1010" y="720"/>
                </a:cubicBezTo>
                <a:cubicBezTo>
                  <a:pt x="1010" y="722"/>
                  <a:pt x="1011" y="723"/>
                  <a:pt x="1010" y="725"/>
                </a:cubicBezTo>
                <a:cubicBezTo>
                  <a:pt x="1010" y="726"/>
                  <a:pt x="1010" y="726"/>
                  <a:pt x="1010" y="727"/>
                </a:cubicBezTo>
                <a:cubicBezTo>
                  <a:pt x="1009" y="728"/>
                  <a:pt x="1009" y="729"/>
                  <a:pt x="1008" y="731"/>
                </a:cubicBezTo>
                <a:cubicBezTo>
                  <a:pt x="1006" y="734"/>
                  <a:pt x="1004" y="738"/>
                  <a:pt x="1001" y="744"/>
                </a:cubicBezTo>
                <a:cubicBezTo>
                  <a:pt x="1004" y="740"/>
                  <a:pt x="1007" y="735"/>
                  <a:pt x="1010" y="731"/>
                </a:cubicBezTo>
                <a:cubicBezTo>
                  <a:pt x="1014" y="725"/>
                  <a:pt x="1014" y="725"/>
                  <a:pt x="1014" y="725"/>
                </a:cubicBezTo>
                <a:cubicBezTo>
                  <a:pt x="1017" y="720"/>
                  <a:pt x="1017" y="720"/>
                  <a:pt x="1017" y="720"/>
                </a:cubicBezTo>
                <a:cubicBezTo>
                  <a:pt x="1021" y="714"/>
                  <a:pt x="1025" y="706"/>
                  <a:pt x="1030" y="698"/>
                </a:cubicBezTo>
                <a:cubicBezTo>
                  <a:pt x="1038" y="683"/>
                  <a:pt x="1047" y="665"/>
                  <a:pt x="1058" y="650"/>
                </a:cubicBezTo>
                <a:cubicBezTo>
                  <a:pt x="1058" y="654"/>
                  <a:pt x="1058" y="654"/>
                  <a:pt x="1058" y="654"/>
                </a:cubicBezTo>
                <a:cubicBezTo>
                  <a:pt x="1067" y="635"/>
                  <a:pt x="1067" y="635"/>
                  <a:pt x="1067" y="635"/>
                </a:cubicBezTo>
                <a:cubicBezTo>
                  <a:pt x="1066" y="639"/>
                  <a:pt x="1069" y="637"/>
                  <a:pt x="1070" y="638"/>
                </a:cubicBezTo>
                <a:cubicBezTo>
                  <a:pt x="1090" y="609"/>
                  <a:pt x="1115" y="572"/>
                  <a:pt x="1118" y="552"/>
                </a:cubicBezTo>
                <a:cubicBezTo>
                  <a:pt x="1114" y="562"/>
                  <a:pt x="1131" y="541"/>
                  <a:pt x="1122" y="561"/>
                </a:cubicBezTo>
                <a:cubicBezTo>
                  <a:pt x="1136" y="531"/>
                  <a:pt x="1159" y="498"/>
                  <a:pt x="1178" y="467"/>
                </a:cubicBezTo>
                <a:cubicBezTo>
                  <a:pt x="1185" y="456"/>
                  <a:pt x="1185" y="456"/>
                  <a:pt x="1185" y="456"/>
                </a:cubicBezTo>
                <a:cubicBezTo>
                  <a:pt x="1185" y="456"/>
                  <a:pt x="1185" y="456"/>
                  <a:pt x="1185" y="456"/>
                </a:cubicBezTo>
                <a:cubicBezTo>
                  <a:pt x="1192" y="441"/>
                  <a:pt x="1192" y="441"/>
                  <a:pt x="1192" y="441"/>
                </a:cubicBezTo>
                <a:cubicBezTo>
                  <a:pt x="1193" y="440"/>
                  <a:pt x="1193" y="440"/>
                  <a:pt x="1193" y="440"/>
                </a:cubicBezTo>
                <a:cubicBezTo>
                  <a:pt x="1188" y="451"/>
                  <a:pt x="1188" y="451"/>
                  <a:pt x="1188" y="451"/>
                </a:cubicBezTo>
                <a:cubicBezTo>
                  <a:pt x="1196" y="437"/>
                  <a:pt x="1204" y="424"/>
                  <a:pt x="1209" y="412"/>
                </a:cubicBezTo>
                <a:cubicBezTo>
                  <a:pt x="1211" y="411"/>
                  <a:pt x="1217" y="409"/>
                  <a:pt x="1223" y="402"/>
                </a:cubicBezTo>
                <a:cubicBezTo>
                  <a:pt x="1219" y="399"/>
                  <a:pt x="1253" y="366"/>
                  <a:pt x="1259" y="346"/>
                </a:cubicBezTo>
                <a:cubicBezTo>
                  <a:pt x="1261" y="345"/>
                  <a:pt x="1255" y="354"/>
                  <a:pt x="1260" y="349"/>
                </a:cubicBezTo>
                <a:cubicBezTo>
                  <a:pt x="1287" y="307"/>
                  <a:pt x="1322" y="243"/>
                  <a:pt x="1358" y="196"/>
                </a:cubicBezTo>
                <a:cubicBezTo>
                  <a:pt x="1356" y="191"/>
                  <a:pt x="1362" y="179"/>
                  <a:pt x="1370" y="164"/>
                </a:cubicBezTo>
                <a:cubicBezTo>
                  <a:pt x="1373" y="158"/>
                  <a:pt x="1373" y="158"/>
                  <a:pt x="1373" y="158"/>
                </a:cubicBezTo>
                <a:cubicBezTo>
                  <a:pt x="1375" y="156"/>
                  <a:pt x="1375" y="156"/>
                  <a:pt x="1375" y="156"/>
                </a:cubicBezTo>
                <a:cubicBezTo>
                  <a:pt x="1375" y="155"/>
                  <a:pt x="1375" y="155"/>
                  <a:pt x="1375" y="155"/>
                </a:cubicBezTo>
                <a:cubicBezTo>
                  <a:pt x="1376" y="155"/>
                  <a:pt x="1376" y="154"/>
                  <a:pt x="1376" y="154"/>
                </a:cubicBezTo>
                <a:cubicBezTo>
                  <a:pt x="1376" y="154"/>
                  <a:pt x="1376" y="154"/>
                  <a:pt x="1376" y="154"/>
                </a:cubicBezTo>
                <a:cubicBezTo>
                  <a:pt x="1376" y="152"/>
                  <a:pt x="1376" y="152"/>
                  <a:pt x="1376" y="152"/>
                </a:cubicBezTo>
                <a:cubicBezTo>
                  <a:pt x="1376" y="151"/>
                  <a:pt x="1376" y="150"/>
                  <a:pt x="1376" y="148"/>
                </a:cubicBezTo>
                <a:cubicBezTo>
                  <a:pt x="1381" y="151"/>
                  <a:pt x="1377" y="152"/>
                  <a:pt x="1380" y="155"/>
                </a:cubicBezTo>
                <a:cubicBezTo>
                  <a:pt x="1380" y="153"/>
                  <a:pt x="1386" y="159"/>
                  <a:pt x="1385" y="153"/>
                </a:cubicBezTo>
                <a:cubicBezTo>
                  <a:pt x="1386" y="154"/>
                  <a:pt x="1386" y="154"/>
                  <a:pt x="1386" y="154"/>
                </a:cubicBezTo>
                <a:cubicBezTo>
                  <a:pt x="1387" y="153"/>
                  <a:pt x="1379" y="151"/>
                  <a:pt x="1383" y="149"/>
                </a:cubicBezTo>
                <a:cubicBezTo>
                  <a:pt x="1386" y="151"/>
                  <a:pt x="1386" y="151"/>
                  <a:pt x="1386" y="151"/>
                </a:cubicBezTo>
                <a:cubicBezTo>
                  <a:pt x="1383" y="146"/>
                  <a:pt x="1383" y="146"/>
                  <a:pt x="1383" y="146"/>
                </a:cubicBezTo>
                <a:cubicBezTo>
                  <a:pt x="1389" y="142"/>
                  <a:pt x="1390" y="135"/>
                  <a:pt x="1396" y="133"/>
                </a:cubicBezTo>
                <a:cubicBezTo>
                  <a:pt x="1396" y="132"/>
                  <a:pt x="1394" y="131"/>
                  <a:pt x="1393" y="131"/>
                </a:cubicBezTo>
                <a:cubicBezTo>
                  <a:pt x="1394" y="129"/>
                  <a:pt x="1391" y="122"/>
                  <a:pt x="1396" y="122"/>
                </a:cubicBezTo>
                <a:cubicBezTo>
                  <a:pt x="1397" y="124"/>
                  <a:pt x="1397" y="124"/>
                  <a:pt x="1397" y="124"/>
                </a:cubicBezTo>
                <a:cubicBezTo>
                  <a:pt x="1402" y="121"/>
                  <a:pt x="1395" y="117"/>
                  <a:pt x="1397" y="111"/>
                </a:cubicBezTo>
                <a:cubicBezTo>
                  <a:pt x="1396" y="112"/>
                  <a:pt x="1397" y="116"/>
                  <a:pt x="1393" y="114"/>
                </a:cubicBezTo>
                <a:cubicBezTo>
                  <a:pt x="1391" y="111"/>
                  <a:pt x="1393" y="109"/>
                  <a:pt x="1395" y="110"/>
                </a:cubicBezTo>
                <a:cubicBezTo>
                  <a:pt x="1391" y="107"/>
                  <a:pt x="1391" y="107"/>
                  <a:pt x="1391" y="107"/>
                </a:cubicBezTo>
                <a:cubicBezTo>
                  <a:pt x="1393" y="110"/>
                  <a:pt x="1391" y="111"/>
                  <a:pt x="1392" y="114"/>
                </a:cubicBezTo>
                <a:cubicBezTo>
                  <a:pt x="1392" y="113"/>
                  <a:pt x="1391" y="112"/>
                  <a:pt x="1390" y="111"/>
                </a:cubicBezTo>
                <a:cubicBezTo>
                  <a:pt x="1391" y="114"/>
                  <a:pt x="1389" y="115"/>
                  <a:pt x="1389" y="118"/>
                </a:cubicBezTo>
                <a:cubicBezTo>
                  <a:pt x="1391" y="116"/>
                  <a:pt x="1391" y="116"/>
                  <a:pt x="1391" y="116"/>
                </a:cubicBezTo>
                <a:cubicBezTo>
                  <a:pt x="1395" y="120"/>
                  <a:pt x="1389" y="120"/>
                  <a:pt x="1390" y="122"/>
                </a:cubicBezTo>
                <a:cubicBezTo>
                  <a:pt x="1385" y="119"/>
                  <a:pt x="1387" y="118"/>
                  <a:pt x="1382" y="117"/>
                </a:cubicBezTo>
                <a:cubicBezTo>
                  <a:pt x="1378" y="120"/>
                  <a:pt x="1385" y="123"/>
                  <a:pt x="1387" y="129"/>
                </a:cubicBezTo>
                <a:cubicBezTo>
                  <a:pt x="1388" y="129"/>
                  <a:pt x="1388" y="129"/>
                  <a:pt x="1388" y="129"/>
                </a:cubicBezTo>
                <a:cubicBezTo>
                  <a:pt x="1388" y="131"/>
                  <a:pt x="1392" y="135"/>
                  <a:pt x="1388" y="135"/>
                </a:cubicBezTo>
                <a:cubicBezTo>
                  <a:pt x="1385" y="133"/>
                  <a:pt x="1386" y="131"/>
                  <a:pt x="1385" y="130"/>
                </a:cubicBezTo>
                <a:cubicBezTo>
                  <a:pt x="1383" y="129"/>
                  <a:pt x="1388" y="135"/>
                  <a:pt x="1384" y="135"/>
                </a:cubicBezTo>
                <a:cubicBezTo>
                  <a:pt x="1381" y="131"/>
                  <a:pt x="1382" y="127"/>
                  <a:pt x="1383" y="125"/>
                </a:cubicBezTo>
                <a:cubicBezTo>
                  <a:pt x="1382" y="124"/>
                  <a:pt x="1381" y="123"/>
                  <a:pt x="1379" y="122"/>
                </a:cubicBezTo>
                <a:cubicBezTo>
                  <a:pt x="1378" y="130"/>
                  <a:pt x="1379" y="141"/>
                  <a:pt x="1372" y="145"/>
                </a:cubicBezTo>
                <a:cubicBezTo>
                  <a:pt x="1369" y="138"/>
                  <a:pt x="1371" y="147"/>
                  <a:pt x="1366" y="142"/>
                </a:cubicBezTo>
                <a:cubicBezTo>
                  <a:pt x="1370" y="145"/>
                  <a:pt x="1365" y="145"/>
                  <a:pt x="1365" y="147"/>
                </a:cubicBezTo>
                <a:cubicBezTo>
                  <a:pt x="1360" y="145"/>
                  <a:pt x="1364" y="142"/>
                  <a:pt x="1360" y="141"/>
                </a:cubicBezTo>
                <a:cubicBezTo>
                  <a:pt x="1360" y="142"/>
                  <a:pt x="1360" y="142"/>
                  <a:pt x="1360" y="143"/>
                </a:cubicBezTo>
                <a:cubicBezTo>
                  <a:pt x="1360" y="144"/>
                  <a:pt x="1360" y="144"/>
                  <a:pt x="1360" y="144"/>
                </a:cubicBezTo>
                <a:cubicBezTo>
                  <a:pt x="1360" y="144"/>
                  <a:pt x="1360" y="144"/>
                  <a:pt x="1360" y="144"/>
                </a:cubicBezTo>
                <a:cubicBezTo>
                  <a:pt x="1360" y="145"/>
                  <a:pt x="1360" y="145"/>
                  <a:pt x="1360" y="145"/>
                </a:cubicBezTo>
                <a:cubicBezTo>
                  <a:pt x="1359" y="146"/>
                  <a:pt x="1359" y="146"/>
                  <a:pt x="1359" y="146"/>
                </a:cubicBezTo>
                <a:cubicBezTo>
                  <a:pt x="1357" y="149"/>
                  <a:pt x="1357" y="149"/>
                  <a:pt x="1357" y="149"/>
                </a:cubicBezTo>
                <a:cubicBezTo>
                  <a:pt x="1344" y="175"/>
                  <a:pt x="1344" y="175"/>
                  <a:pt x="1344" y="175"/>
                </a:cubicBezTo>
                <a:cubicBezTo>
                  <a:pt x="1335" y="193"/>
                  <a:pt x="1325" y="212"/>
                  <a:pt x="1313" y="229"/>
                </a:cubicBezTo>
                <a:cubicBezTo>
                  <a:pt x="1313" y="225"/>
                  <a:pt x="1318" y="217"/>
                  <a:pt x="1318" y="215"/>
                </a:cubicBezTo>
                <a:cubicBezTo>
                  <a:pt x="1304" y="239"/>
                  <a:pt x="1294" y="275"/>
                  <a:pt x="1277" y="286"/>
                </a:cubicBezTo>
                <a:cubicBezTo>
                  <a:pt x="1282" y="274"/>
                  <a:pt x="1288" y="259"/>
                  <a:pt x="1293" y="246"/>
                </a:cubicBezTo>
                <a:cubicBezTo>
                  <a:pt x="1291" y="249"/>
                  <a:pt x="1288" y="253"/>
                  <a:pt x="1283" y="258"/>
                </a:cubicBezTo>
                <a:cubicBezTo>
                  <a:pt x="1285" y="248"/>
                  <a:pt x="1285" y="248"/>
                  <a:pt x="1285" y="248"/>
                </a:cubicBezTo>
                <a:cubicBezTo>
                  <a:pt x="1266" y="274"/>
                  <a:pt x="1278" y="273"/>
                  <a:pt x="1272" y="291"/>
                </a:cubicBezTo>
                <a:cubicBezTo>
                  <a:pt x="1256" y="305"/>
                  <a:pt x="1256" y="305"/>
                  <a:pt x="1256" y="305"/>
                </a:cubicBezTo>
                <a:cubicBezTo>
                  <a:pt x="1233" y="334"/>
                  <a:pt x="1217" y="365"/>
                  <a:pt x="1209" y="388"/>
                </a:cubicBezTo>
                <a:cubicBezTo>
                  <a:pt x="1206" y="394"/>
                  <a:pt x="1190" y="417"/>
                  <a:pt x="1193" y="405"/>
                </a:cubicBezTo>
                <a:cubicBezTo>
                  <a:pt x="1197" y="386"/>
                  <a:pt x="1198" y="377"/>
                  <a:pt x="1219" y="346"/>
                </a:cubicBezTo>
                <a:cubicBezTo>
                  <a:pt x="1226" y="344"/>
                  <a:pt x="1208" y="372"/>
                  <a:pt x="1214" y="363"/>
                </a:cubicBezTo>
                <a:cubicBezTo>
                  <a:pt x="1222" y="349"/>
                  <a:pt x="1240" y="329"/>
                  <a:pt x="1243" y="316"/>
                </a:cubicBezTo>
                <a:cubicBezTo>
                  <a:pt x="1222" y="349"/>
                  <a:pt x="1222" y="349"/>
                  <a:pt x="1222" y="349"/>
                </a:cubicBezTo>
                <a:cubicBezTo>
                  <a:pt x="1216" y="345"/>
                  <a:pt x="1231" y="335"/>
                  <a:pt x="1232" y="328"/>
                </a:cubicBezTo>
                <a:cubicBezTo>
                  <a:pt x="1221" y="334"/>
                  <a:pt x="1214" y="356"/>
                  <a:pt x="1202" y="368"/>
                </a:cubicBezTo>
                <a:cubicBezTo>
                  <a:pt x="1203" y="365"/>
                  <a:pt x="1203" y="365"/>
                  <a:pt x="1203" y="365"/>
                </a:cubicBezTo>
                <a:cubicBezTo>
                  <a:pt x="1187" y="392"/>
                  <a:pt x="1188" y="388"/>
                  <a:pt x="1173" y="416"/>
                </a:cubicBezTo>
                <a:cubicBezTo>
                  <a:pt x="1177" y="421"/>
                  <a:pt x="1182" y="409"/>
                  <a:pt x="1192" y="398"/>
                </a:cubicBezTo>
                <a:cubicBezTo>
                  <a:pt x="1182" y="414"/>
                  <a:pt x="1171" y="434"/>
                  <a:pt x="1159" y="454"/>
                </a:cubicBezTo>
                <a:cubicBezTo>
                  <a:pt x="1141" y="486"/>
                  <a:pt x="1121" y="519"/>
                  <a:pt x="1098" y="542"/>
                </a:cubicBezTo>
                <a:cubicBezTo>
                  <a:pt x="1110" y="514"/>
                  <a:pt x="1110" y="514"/>
                  <a:pt x="1110" y="514"/>
                </a:cubicBezTo>
                <a:cubicBezTo>
                  <a:pt x="1099" y="529"/>
                  <a:pt x="1085" y="560"/>
                  <a:pt x="1080" y="554"/>
                </a:cubicBezTo>
                <a:cubicBezTo>
                  <a:pt x="1094" y="537"/>
                  <a:pt x="1085" y="543"/>
                  <a:pt x="1090" y="533"/>
                </a:cubicBezTo>
                <a:cubicBezTo>
                  <a:pt x="1091" y="532"/>
                  <a:pt x="1091" y="532"/>
                  <a:pt x="1091" y="532"/>
                </a:cubicBezTo>
                <a:cubicBezTo>
                  <a:pt x="1092" y="529"/>
                  <a:pt x="1096" y="522"/>
                  <a:pt x="1092" y="526"/>
                </a:cubicBezTo>
                <a:cubicBezTo>
                  <a:pt x="1087" y="542"/>
                  <a:pt x="1073" y="565"/>
                  <a:pt x="1065" y="582"/>
                </a:cubicBezTo>
                <a:cubicBezTo>
                  <a:pt x="1068" y="574"/>
                  <a:pt x="1056" y="587"/>
                  <a:pt x="1054" y="588"/>
                </a:cubicBezTo>
                <a:cubicBezTo>
                  <a:pt x="1045" y="604"/>
                  <a:pt x="1057" y="590"/>
                  <a:pt x="1059" y="591"/>
                </a:cubicBezTo>
                <a:cubicBezTo>
                  <a:pt x="1054" y="599"/>
                  <a:pt x="1049" y="614"/>
                  <a:pt x="1041" y="619"/>
                </a:cubicBezTo>
                <a:cubicBezTo>
                  <a:pt x="1031" y="628"/>
                  <a:pt x="1048" y="603"/>
                  <a:pt x="1048" y="597"/>
                </a:cubicBezTo>
                <a:cubicBezTo>
                  <a:pt x="1022" y="645"/>
                  <a:pt x="1022" y="645"/>
                  <a:pt x="1022" y="645"/>
                </a:cubicBezTo>
                <a:cubicBezTo>
                  <a:pt x="1022" y="644"/>
                  <a:pt x="1022" y="644"/>
                  <a:pt x="1022" y="644"/>
                </a:cubicBezTo>
                <a:cubicBezTo>
                  <a:pt x="1021" y="648"/>
                  <a:pt x="1017" y="655"/>
                  <a:pt x="1013" y="659"/>
                </a:cubicBezTo>
                <a:cubicBezTo>
                  <a:pt x="1008" y="662"/>
                  <a:pt x="1014" y="652"/>
                  <a:pt x="1019" y="645"/>
                </a:cubicBezTo>
                <a:cubicBezTo>
                  <a:pt x="1000" y="666"/>
                  <a:pt x="999" y="692"/>
                  <a:pt x="979" y="707"/>
                </a:cubicBezTo>
                <a:cubicBezTo>
                  <a:pt x="978" y="710"/>
                  <a:pt x="977" y="714"/>
                  <a:pt x="975" y="717"/>
                </a:cubicBezTo>
                <a:cubicBezTo>
                  <a:pt x="974" y="718"/>
                  <a:pt x="973" y="718"/>
                  <a:pt x="973" y="716"/>
                </a:cubicBezTo>
                <a:cubicBezTo>
                  <a:pt x="972" y="719"/>
                  <a:pt x="971" y="723"/>
                  <a:pt x="969" y="727"/>
                </a:cubicBezTo>
                <a:cubicBezTo>
                  <a:pt x="968" y="730"/>
                  <a:pt x="966" y="732"/>
                  <a:pt x="966" y="733"/>
                </a:cubicBezTo>
                <a:cubicBezTo>
                  <a:pt x="964" y="732"/>
                  <a:pt x="963" y="731"/>
                  <a:pt x="963" y="731"/>
                </a:cubicBezTo>
                <a:cubicBezTo>
                  <a:pt x="962" y="729"/>
                  <a:pt x="961" y="728"/>
                  <a:pt x="961" y="726"/>
                </a:cubicBezTo>
                <a:cubicBezTo>
                  <a:pt x="962" y="724"/>
                  <a:pt x="962" y="722"/>
                  <a:pt x="960" y="719"/>
                </a:cubicBezTo>
                <a:cubicBezTo>
                  <a:pt x="961" y="720"/>
                  <a:pt x="961" y="720"/>
                  <a:pt x="961" y="720"/>
                </a:cubicBezTo>
                <a:cubicBezTo>
                  <a:pt x="957" y="715"/>
                  <a:pt x="956" y="711"/>
                  <a:pt x="958" y="712"/>
                </a:cubicBezTo>
                <a:cubicBezTo>
                  <a:pt x="956" y="711"/>
                  <a:pt x="954" y="710"/>
                  <a:pt x="952" y="709"/>
                </a:cubicBezTo>
                <a:cubicBezTo>
                  <a:pt x="949" y="708"/>
                  <a:pt x="949" y="708"/>
                  <a:pt x="949" y="708"/>
                </a:cubicBezTo>
                <a:cubicBezTo>
                  <a:pt x="948" y="707"/>
                  <a:pt x="948" y="707"/>
                  <a:pt x="948" y="707"/>
                </a:cubicBezTo>
                <a:cubicBezTo>
                  <a:pt x="947" y="706"/>
                  <a:pt x="947" y="706"/>
                  <a:pt x="947" y="706"/>
                </a:cubicBezTo>
                <a:cubicBezTo>
                  <a:pt x="944" y="704"/>
                  <a:pt x="944" y="704"/>
                  <a:pt x="944" y="704"/>
                </a:cubicBezTo>
                <a:cubicBezTo>
                  <a:pt x="944" y="704"/>
                  <a:pt x="944" y="704"/>
                  <a:pt x="944" y="704"/>
                </a:cubicBezTo>
                <a:cubicBezTo>
                  <a:pt x="931" y="701"/>
                  <a:pt x="896" y="673"/>
                  <a:pt x="891" y="680"/>
                </a:cubicBezTo>
                <a:cubicBezTo>
                  <a:pt x="885" y="674"/>
                  <a:pt x="881" y="669"/>
                  <a:pt x="885" y="670"/>
                </a:cubicBezTo>
                <a:cubicBezTo>
                  <a:pt x="867" y="656"/>
                  <a:pt x="893" y="668"/>
                  <a:pt x="864" y="646"/>
                </a:cubicBezTo>
                <a:cubicBezTo>
                  <a:pt x="866" y="645"/>
                  <a:pt x="869" y="648"/>
                  <a:pt x="873" y="651"/>
                </a:cubicBezTo>
                <a:cubicBezTo>
                  <a:pt x="866" y="644"/>
                  <a:pt x="863" y="642"/>
                  <a:pt x="861" y="642"/>
                </a:cubicBezTo>
                <a:cubicBezTo>
                  <a:pt x="861" y="641"/>
                  <a:pt x="862" y="640"/>
                  <a:pt x="861" y="638"/>
                </a:cubicBezTo>
                <a:cubicBezTo>
                  <a:pt x="859" y="640"/>
                  <a:pt x="847" y="630"/>
                  <a:pt x="842" y="624"/>
                </a:cubicBezTo>
                <a:cubicBezTo>
                  <a:pt x="855" y="628"/>
                  <a:pt x="855" y="628"/>
                  <a:pt x="855" y="628"/>
                </a:cubicBezTo>
                <a:cubicBezTo>
                  <a:pt x="847" y="625"/>
                  <a:pt x="842" y="621"/>
                  <a:pt x="831" y="611"/>
                </a:cubicBezTo>
                <a:cubicBezTo>
                  <a:pt x="841" y="615"/>
                  <a:pt x="841" y="615"/>
                  <a:pt x="841" y="615"/>
                </a:cubicBezTo>
                <a:cubicBezTo>
                  <a:pt x="821" y="600"/>
                  <a:pt x="835" y="619"/>
                  <a:pt x="813" y="598"/>
                </a:cubicBezTo>
                <a:cubicBezTo>
                  <a:pt x="832" y="618"/>
                  <a:pt x="832" y="618"/>
                  <a:pt x="832" y="618"/>
                </a:cubicBezTo>
                <a:cubicBezTo>
                  <a:pt x="807" y="599"/>
                  <a:pt x="811" y="611"/>
                  <a:pt x="798" y="604"/>
                </a:cubicBezTo>
                <a:cubicBezTo>
                  <a:pt x="768" y="587"/>
                  <a:pt x="744" y="553"/>
                  <a:pt x="717" y="546"/>
                </a:cubicBezTo>
                <a:cubicBezTo>
                  <a:pt x="716" y="543"/>
                  <a:pt x="717" y="542"/>
                  <a:pt x="718" y="541"/>
                </a:cubicBezTo>
                <a:cubicBezTo>
                  <a:pt x="718" y="540"/>
                  <a:pt x="718" y="538"/>
                  <a:pt x="714" y="533"/>
                </a:cubicBezTo>
                <a:cubicBezTo>
                  <a:pt x="719" y="537"/>
                  <a:pt x="723" y="539"/>
                  <a:pt x="726" y="542"/>
                </a:cubicBezTo>
                <a:cubicBezTo>
                  <a:pt x="730" y="544"/>
                  <a:pt x="733" y="546"/>
                  <a:pt x="736" y="548"/>
                </a:cubicBezTo>
                <a:cubicBezTo>
                  <a:pt x="742" y="551"/>
                  <a:pt x="747" y="553"/>
                  <a:pt x="752" y="554"/>
                </a:cubicBezTo>
                <a:cubicBezTo>
                  <a:pt x="787" y="576"/>
                  <a:pt x="751" y="571"/>
                  <a:pt x="791" y="593"/>
                </a:cubicBezTo>
                <a:cubicBezTo>
                  <a:pt x="792" y="588"/>
                  <a:pt x="782" y="579"/>
                  <a:pt x="771" y="573"/>
                </a:cubicBezTo>
                <a:cubicBezTo>
                  <a:pt x="772" y="569"/>
                  <a:pt x="786" y="577"/>
                  <a:pt x="795" y="582"/>
                </a:cubicBezTo>
                <a:cubicBezTo>
                  <a:pt x="773" y="567"/>
                  <a:pt x="749" y="539"/>
                  <a:pt x="736" y="530"/>
                </a:cubicBezTo>
                <a:cubicBezTo>
                  <a:pt x="734" y="529"/>
                  <a:pt x="732" y="528"/>
                  <a:pt x="729" y="526"/>
                </a:cubicBezTo>
                <a:cubicBezTo>
                  <a:pt x="725" y="524"/>
                  <a:pt x="721" y="521"/>
                  <a:pt x="717" y="518"/>
                </a:cubicBezTo>
                <a:cubicBezTo>
                  <a:pt x="708" y="512"/>
                  <a:pt x="700" y="506"/>
                  <a:pt x="695" y="501"/>
                </a:cubicBezTo>
                <a:cubicBezTo>
                  <a:pt x="696" y="503"/>
                  <a:pt x="685" y="496"/>
                  <a:pt x="678" y="492"/>
                </a:cubicBezTo>
                <a:cubicBezTo>
                  <a:pt x="674" y="490"/>
                  <a:pt x="671" y="489"/>
                  <a:pt x="669" y="489"/>
                </a:cubicBezTo>
                <a:cubicBezTo>
                  <a:pt x="668" y="490"/>
                  <a:pt x="669" y="492"/>
                  <a:pt x="672" y="497"/>
                </a:cubicBezTo>
                <a:cubicBezTo>
                  <a:pt x="671" y="496"/>
                  <a:pt x="670" y="495"/>
                  <a:pt x="668" y="494"/>
                </a:cubicBezTo>
                <a:cubicBezTo>
                  <a:pt x="667" y="493"/>
                  <a:pt x="667" y="493"/>
                  <a:pt x="667" y="493"/>
                </a:cubicBezTo>
                <a:cubicBezTo>
                  <a:pt x="667" y="493"/>
                  <a:pt x="667" y="493"/>
                  <a:pt x="667" y="493"/>
                </a:cubicBezTo>
                <a:cubicBezTo>
                  <a:pt x="667" y="494"/>
                  <a:pt x="667" y="494"/>
                  <a:pt x="667" y="494"/>
                </a:cubicBezTo>
                <a:cubicBezTo>
                  <a:pt x="667" y="496"/>
                  <a:pt x="667" y="496"/>
                  <a:pt x="667" y="496"/>
                </a:cubicBezTo>
                <a:cubicBezTo>
                  <a:pt x="666" y="498"/>
                  <a:pt x="665" y="500"/>
                  <a:pt x="665" y="501"/>
                </a:cubicBezTo>
                <a:cubicBezTo>
                  <a:pt x="663" y="504"/>
                  <a:pt x="662" y="505"/>
                  <a:pt x="661" y="507"/>
                </a:cubicBezTo>
                <a:cubicBezTo>
                  <a:pt x="660" y="508"/>
                  <a:pt x="659" y="510"/>
                  <a:pt x="658" y="514"/>
                </a:cubicBezTo>
                <a:cubicBezTo>
                  <a:pt x="657" y="518"/>
                  <a:pt x="657" y="524"/>
                  <a:pt x="657" y="533"/>
                </a:cubicBezTo>
                <a:cubicBezTo>
                  <a:pt x="656" y="525"/>
                  <a:pt x="654" y="529"/>
                  <a:pt x="652" y="534"/>
                </a:cubicBezTo>
                <a:cubicBezTo>
                  <a:pt x="650" y="538"/>
                  <a:pt x="648" y="544"/>
                  <a:pt x="648" y="535"/>
                </a:cubicBezTo>
                <a:cubicBezTo>
                  <a:pt x="651" y="530"/>
                  <a:pt x="653" y="517"/>
                  <a:pt x="655" y="501"/>
                </a:cubicBezTo>
                <a:cubicBezTo>
                  <a:pt x="656" y="493"/>
                  <a:pt x="657" y="484"/>
                  <a:pt x="658" y="475"/>
                </a:cubicBezTo>
                <a:cubicBezTo>
                  <a:pt x="658" y="468"/>
                  <a:pt x="658" y="468"/>
                  <a:pt x="658" y="468"/>
                </a:cubicBezTo>
                <a:cubicBezTo>
                  <a:pt x="658" y="467"/>
                  <a:pt x="658" y="467"/>
                  <a:pt x="658" y="467"/>
                </a:cubicBezTo>
                <a:cubicBezTo>
                  <a:pt x="659" y="467"/>
                  <a:pt x="659" y="467"/>
                  <a:pt x="659" y="467"/>
                </a:cubicBezTo>
                <a:cubicBezTo>
                  <a:pt x="661" y="468"/>
                  <a:pt x="661" y="468"/>
                  <a:pt x="661" y="468"/>
                </a:cubicBezTo>
                <a:cubicBezTo>
                  <a:pt x="667" y="472"/>
                  <a:pt x="667" y="472"/>
                  <a:pt x="667" y="472"/>
                </a:cubicBezTo>
                <a:cubicBezTo>
                  <a:pt x="661" y="466"/>
                  <a:pt x="661" y="466"/>
                  <a:pt x="661" y="466"/>
                </a:cubicBezTo>
                <a:cubicBezTo>
                  <a:pt x="658" y="463"/>
                  <a:pt x="658" y="463"/>
                  <a:pt x="658" y="463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7" y="462"/>
                  <a:pt x="657" y="462"/>
                  <a:pt x="657" y="462"/>
                </a:cubicBezTo>
                <a:cubicBezTo>
                  <a:pt x="656" y="464"/>
                  <a:pt x="656" y="464"/>
                  <a:pt x="656" y="464"/>
                </a:cubicBezTo>
                <a:cubicBezTo>
                  <a:pt x="652" y="478"/>
                  <a:pt x="652" y="478"/>
                  <a:pt x="652" y="478"/>
                </a:cubicBezTo>
                <a:cubicBezTo>
                  <a:pt x="644" y="508"/>
                  <a:pt x="644" y="508"/>
                  <a:pt x="644" y="508"/>
                </a:cubicBezTo>
                <a:cubicBezTo>
                  <a:pt x="646" y="501"/>
                  <a:pt x="647" y="504"/>
                  <a:pt x="647" y="510"/>
                </a:cubicBezTo>
                <a:cubicBezTo>
                  <a:pt x="647" y="516"/>
                  <a:pt x="646" y="524"/>
                  <a:pt x="645" y="528"/>
                </a:cubicBezTo>
                <a:cubicBezTo>
                  <a:pt x="643" y="529"/>
                  <a:pt x="641" y="531"/>
                  <a:pt x="640" y="533"/>
                </a:cubicBezTo>
                <a:cubicBezTo>
                  <a:pt x="641" y="537"/>
                  <a:pt x="641" y="545"/>
                  <a:pt x="638" y="555"/>
                </a:cubicBezTo>
                <a:cubicBezTo>
                  <a:pt x="637" y="558"/>
                  <a:pt x="637" y="558"/>
                  <a:pt x="637" y="558"/>
                </a:cubicBezTo>
                <a:cubicBezTo>
                  <a:pt x="637" y="561"/>
                  <a:pt x="637" y="561"/>
                  <a:pt x="637" y="561"/>
                </a:cubicBezTo>
                <a:cubicBezTo>
                  <a:pt x="635" y="567"/>
                  <a:pt x="635" y="567"/>
                  <a:pt x="635" y="567"/>
                </a:cubicBezTo>
                <a:cubicBezTo>
                  <a:pt x="631" y="581"/>
                  <a:pt x="631" y="581"/>
                  <a:pt x="631" y="581"/>
                </a:cubicBezTo>
                <a:cubicBezTo>
                  <a:pt x="625" y="599"/>
                  <a:pt x="619" y="619"/>
                  <a:pt x="623" y="630"/>
                </a:cubicBezTo>
                <a:cubicBezTo>
                  <a:pt x="625" y="618"/>
                  <a:pt x="631" y="608"/>
                  <a:pt x="626" y="601"/>
                </a:cubicBezTo>
                <a:cubicBezTo>
                  <a:pt x="635" y="579"/>
                  <a:pt x="633" y="608"/>
                  <a:pt x="639" y="598"/>
                </a:cubicBezTo>
                <a:cubicBezTo>
                  <a:pt x="636" y="634"/>
                  <a:pt x="617" y="686"/>
                  <a:pt x="616" y="726"/>
                </a:cubicBezTo>
                <a:cubicBezTo>
                  <a:pt x="614" y="718"/>
                  <a:pt x="619" y="701"/>
                  <a:pt x="615" y="698"/>
                </a:cubicBezTo>
                <a:cubicBezTo>
                  <a:pt x="612" y="709"/>
                  <a:pt x="610" y="720"/>
                  <a:pt x="609" y="733"/>
                </a:cubicBezTo>
                <a:cubicBezTo>
                  <a:pt x="607" y="753"/>
                  <a:pt x="607" y="775"/>
                  <a:pt x="605" y="796"/>
                </a:cubicBezTo>
                <a:cubicBezTo>
                  <a:pt x="601" y="788"/>
                  <a:pt x="601" y="788"/>
                  <a:pt x="601" y="788"/>
                </a:cubicBezTo>
                <a:cubicBezTo>
                  <a:pt x="599" y="817"/>
                  <a:pt x="596" y="799"/>
                  <a:pt x="591" y="829"/>
                </a:cubicBezTo>
                <a:cubicBezTo>
                  <a:pt x="592" y="828"/>
                  <a:pt x="595" y="824"/>
                  <a:pt x="594" y="831"/>
                </a:cubicBezTo>
                <a:cubicBezTo>
                  <a:pt x="588" y="855"/>
                  <a:pt x="588" y="832"/>
                  <a:pt x="584" y="848"/>
                </a:cubicBezTo>
                <a:cubicBezTo>
                  <a:pt x="585" y="881"/>
                  <a:pt x="575" y="859"/>
                  <a:pt x="573" y="890"/>
                </a:cubicBezTo>
                <a:cubicBezTo>
                  <a:pt x="572" y="886"/>
                  <a:pt x="572" y="886"/>
                  <a:pt x="572" y="886"/>
                </a:cubicBezTo>
                <a:cubicBezTo>
                  <a:pt x="572" y="889"/>
                  <a:pt x="571" y="892"/>
                  <a:pt x="571" y="895"/>
                </a:cubicBezTo>
                <a:cubicBezTo>
                  <a:pt x="570" y="896"/>
                  <a:pt x="570" y="896"/>
                  <a:pt x="570" y="896"/>
                </a:cubicBezTo>
                <a:cubicBezTo>
                  <a:pt x="569" y="895"/>
                  <a:pt x="569" y="895"/>
                  <a:pt x="569" y="895"/>
                </a:cubicBezTo>
                <a:cubicBezTo>
                  <a:pt x="568" y="894"/>
                  <a:pt x="568" y="894"/>
                  <a:pt x="568" y="894"/>
                </a:cubicBezTo>
                <a:cubicBezTo>
                  <a:pt x="564" y="892"/>
                  <a:pt x="564" y="892"/>
                  <a:pt x="564" y="892"/>
                </a:cubicBezTo>
                <a:cubicBezTo>
                  <a:pt x="558" y="889"/>
                  <a:pt x="553" y="885"/>
                  <a:pt x="548" y="881"/>
                </a:cubicBezTo>
                <a:cubicBezTo>
                  <a:pt x="541" y="875"/>
                  <a:pt x="541" y="875"/>
                  <a:pt x="541" y="875"/>
                </a:cubicBezTo>
                <a:cubicBezTo>
                  <a:pt x="530" y="868"/>
                  <a:pt x="530" y="868"/>
                  <a:pt x="530" y="868"/>
                </a:cubicBezTo>
                <a:cubicBezTo>
                  <a:pt x="522" y="863"/>
                  <a:pt x="515" y="858"/>
                  <a:pt x="508" y="854"/>
                </a:cubicBezTo>
                <a:cubicBezTo>
                  <a:pt x="510" y="856"/>
                  <a:pt x="532" y="867"/>
                  <a:pt x="527" y="870"/>
                </a:cubicBezTo>
                <a:cubicBezTo>
                  <a:pt x="490" y="851"/>
                  <a:pt x="490" y="851"/>
                  <a:pt x="490" y="851"/>
                </a:cubicBezTo>
                <a:cubicBezTo>
                  <a:pt x="488" y="849"/>
                  <a:pt x="473" y="840"/>
                  <a:pt x="484" y="843"/>
                </a:cubicBezTo>
                <a:cubicBezTo>
                  <a:pt x="489" y="845"/>
                  <a:pt x="494" y="848"/>
                  <a:pt x="497" y="851"/>
                </a:cubicBezTo>
                <a:cubicBezTo>
                  <a:pt x="494" y="846"/>
                  <a:pt x="494" y="846"/>
                  <a:pt x="494" y="846"/>
                </a:cubicBezTo>
                <a:cubicBezTo>
                  <a:pt x="458" y="829"/>
                  <a:pt x="492" y="854"/>
                  <a:pt x="489" y="858"/>
                </a:cubicBezTo>
                <a:cubicBezTo>
                  <a:pt x="472" y="846"/>
                  <a:pt x="463" y="847"/>
                  <a:pt x="451" y="840"/>
                </a:cubicBezTo>
                <a:cubicBezTo>
                  <a:pt x="448" y="833"/>
                  <a:pt x="477" y="849"/>
                  <a:pt x="464" y="835"/>
                </a:cubicBezTo>
                <a:cubicBezTo>
                  <a:pt x="463" y="834"/>
                  <a:pt x="461" y="833"/>
                  <a:pt x="459" y="832"/>
                </a:cubicBezTo>
                <a:cubicBezTo>
                  <a:pt x="446" y="823"/>
                  <a:pt x="416" y="810"/>
                  <a:pt x="403" y="808"/>
                </a:cubicBezTo>
                <a:cubicBezTo>
                  <a:pt x="397" y="797"/>
                  <a:pt x="383" y="789"/>
                  <a:pt x="360" y="776"/>
                </a:cubicBezTo>
                <a:cubicBezTo>
                  <a:pt x="345" y="767"/>
                  <a:pt x="345" y="767"/>
                  <a:pt x="345" y="767"/>
                </a:cubicBezTo>
                <a:cubicBezTo>
                  <a:pt x="342" y="765"/>
                  <a:pt x="342" y="765"/>
                  <a:pt x="342" y="765"/>
                </a:cubicBezTo>
                <a:cubicBezTo>
                  <a:pt x="341" y="764"/>
                  <a:pt x="341" y="764"/>
                  <a:pt x="341" y="764"/>
                </a:cubicBezTo>
                <a:cubicBezTo>
                  <a:pt x="340" y="764"/>
                  <a:pt x="340" y="764"/>
                  <a:pt x="340" y="764"/>
                </a:cubicBezTo>
                <a:cubicBezTo>
                  <a:pt x="339" y="764"/>
                  <a:pt x="339" y="763"/>
                  <a:pt x="339" y="764"/>
                </a:cubicBezTo>
                <a:cubicBezTo>
                  <a:pt x="338" y="766"/>
                  <a:pt x="337" y="767"/>
                  <a:pt x="335" y="769"/>
                </a:cubicBezTo>
                <a:cubicBezTo>
                  <a:pt x="331" y="775"/>
                  <a:pt x="327" y="779"/>
                  <a:pt x="326" y="777"/>
                </a:cubicBezTo>
                <a:cubicBezTo>
                  <a:pt x="327" y="776"/>
                  <a:pt x="326" y="779"/>
                  <a:pt x="325" y="783"/>
                </a:cubicBezTo>
                <a:cubicBezTo>
                  <a:pt x="323" y="787"/>
                  <a:pt x="320" y="792"/>
                  <a:pt x="316" y="797"/>
                </a:cubicBezTo>
                <a:cubicBezTo>
                  <a:pt x="319" y="789"/>
                  <a:pt x="319" y="789"/>
                  <a:pt x="319" y="789"/>
                </a:cubicBezTo>
                <a:cubicBezTo>
                  <a:pt x="316" y="793"/>
                  <a:pt x="313" y="797"/>
                  <a:pt x="311" y="800"/>
                </a:cubicBezTo>
                <a:cubicBezTo>
                  <a:pt x="310" y="802"/>
                  <a:pt x="309" y="803"/>
                  <a:pt x="308" y="804"/>
                </a:cubicBezTo>
                <a:cubicBezTo>
                  <a:pt x="308" y="805"/>
                  <a:pt x="307" y="806"/>
                  <a:pt x="307" y="807"/>
                </a:cubicBezTo>
                <a:cubicBezTo>
                  <a:pt x="305" y="811"/>
                  <a:pt x="304" y="814"/>
                  <a:pt x="304" y="817"/>
                </a:cubicBezTo>
                <a:cubicBezTo>
                  <a:pt x="303" y="823"/>
                  <a:pt x="303" y="828"/>
                  <a:pt x="297" y="835"/>
                </a:cubicBezTo>
                <a:cubicBezTo>
                  <a:pt x="296" y="834"/>
                  <a:pt x="298" y="829"/>
                  <a:pt x="298" y="826"/>
                </a:cubicBezTo>
                <a:cubicBezTo>
                  <a:pt x="276" y="857"/>
                  <a:pt x="276" y="883"/>
                  <a:pt x="251" y="912"/>
                </a:cubicBezTo>
                <a:cubicBezTo>
                  <a:pt x="251" y="910"/>
                  <a:pt x="251" y="909"/>
                  <a:pt x="253" y="905"/>
                </a:cubicBezTo>
                <a:cubicBezTo>
                  <a:pt x="253" y="904"/>
                  <a:pt x="250" y="909"/>
                  <a:pt x="245" y="921"/>
                </a:cubicBezTo>
                <a:cubicBezTo>
                  <a:pt x="255" y="912"/>
                  <a:pt x="255" y="912"/>
                  <a:pt x="255" y="912"/>
                </a:cubicBezTo>
                <a:cubicBezTo>
                  <a:pt x="254" y="934"/>
                  <a:pt x="223" y="955"/>
                  <a:pt x="209" y="983"/>
                </a:cubicBezTo>
                <a:cubicBezTo>
                  <a:pt x="208" y="980"/>
                  <a:pt x="221" y="960"/>
                  <a:pt x="212" y="969"/>
                </a:cubicBezTo>
                <a:cubicBezTo>
                  <a:pt x="201" y="986"/>
                  <a:pt x="212" y="990"/>
                  <a:pt x="194" y="1008"/>
                </a:cubicBezTo>
                <a:cubicBezTo>
                  <a:pt x="199" y="998"/>
                  <a:pt x="192" y="998"/>
                  <a:pt x="197" y="989"/>
                </a:cubicBezTo>
                <a:cubicBezTo>
                  <a:pt x="188" y="1002"/>
                  <a:pt x="179" y="1010"/>
                  <a:pt x="180" y="1017"/>
                </a:cubicBezTo>
                <a:cubicBezTo>
                  <a:pt x="177" y="1020"/>
                  <a:pt x="175" y="1021"/>
                  <a:pt x="174" y="1021"/>
                </a:cubicBezTo>
                <a:cubicBezTo>
                  <a:pt x="171" y="1031"/>
                  <a:pt x="160" y="1044"/>
                  <a:pt x="154" y="1052"/>
                </a:cubicBezTo>
                <a:cubicBezTo>
                  <a:pt x="154" y="1049"/>
                  <a:pt x="154" y="1049"/>
                  <a:pt x="154" y="1049"/>
                </a:cubicBezTo>
                <a:cubicBezTo>
                  <a:pt x="152" y="1072"/>
                  <a:pt x="137" y="1077"/>
                  <a:pt x="123" y="1100"/>
                </a:cubicBezTo>
                <a:cubicBezTo>
                  <a:pt x="123" y="1095"/>
                  <a:pt x="123" y="1095"/>
                  <a:pt x="123" y="1095"/>
                </a:cubicBezTo>
                <a:cubicBezTo>
                  <a:pt x="118" y="1105"/>
                  <a:pt x="113" y="1121"/>
                  <a:pt x="99" y="1135"/>
                </a:cubicBezTo>
                <a:cubicBezTo>
                  <a:pt x="101" y="1124"/>
                  <a:pt x="101" y="1124"/>
                  <a:pt x="101" y="1124"/>
                </a:cubicBezTo>
                <a:cubicBezTo>
                  <a:pt x="95" y="1139"/>
                  <a:pt x="75" y="1160"/>
                  <a:pt x="73" y="1174"/>
                </a:cubicBezTo>
                <a:cubicBezTo>
                  <a:pt x="69" y="1178"/>
                  <a:pt x="75" y="1158"/>
                  <a:pt x="61" y="1179"/>
                </a:cubicBezTo>
                <a:cubicBezTo>
                  <a:pt x="60" y="1185"/>
                  <a:pt x="52" y="1203"/>
                  <a:pt x="46" y="1207"/>
                </a:cubicBezTo>
                <a:cubicBezTo>
                  <a:pt x="44" y="1206"/>
                  <a:pt x="44" y="1202"/>
                  <a:pt x="49" y="1197"/>
                </a:cubicBezTo>
                <a:cubicBezTo>
                  <a:pt x="51" y="1194"/>
                  <a:pt x="50" y="1196"/>
                  <a:pt x="50" y="1198"/>
                </a:cubicBezTo>
                <a:cubicBezTo>
                  <a:pt x="53" y="1190"/>
                  <a:pt x="53" y="1190"/>
                  <a:pt x="53" y="1190"/>
                </a:cubicBezTo>
                <a:cubicBezTo>
                  <a:pt x="40" y="1204"/>
                  <a:pt x="47" y="1204"/>
                  <a:pt x="34" y="1221"/>
                </a:cubicBezTo>
                <a:cubicBezTo>
                  <a:pt x="31" y="1223"/>
                  <a:pt x="35" y="1213"/>
                  <a:pt x="35" y="1209"/>
                </a:cubicBezTo>
                <a:cubicBezTo>
                  <a:pt x="0" y="1278"/>
                  <a:pt x="0" y="1278"/>
                  <a:pt x="0" y="1278"/>
                </a:cubicBezTo>
                <a:cubicBezTo>
                  <a:pt x="2" y="1280"/>
                  <a:pt x="8" y="1273"/>
                  <a:pt x="7" y="1281"/>
                </a:cubicBezTo>
                <a:cubicBezTo>
                  <a:pt x="22" y="1259"/>
                  <a:pt x="22" y="1259"/>
                  <a:pt x="22" y="1259"/>
                </a:cubicBezTo>
                <a:cubicBezTo>
                  <a:pt x="32" y="1251"/>
                  <a:pt x="19" y="1274"/>
                  <a:pt x="14" y="1284"/>
                </a:cubicBezTo>
                <a:cubicBezTo>
                  <a:pt x="24" y="1269"/>
                  <a:pt x="24" y="1269"/>
                  <a:pt x="24" y="1269"/>
                </a:cubicBezTo>
                <a:cubicBezTo>
                  <a:pt x="25" y="1268"/>
                  <a:pt x="25" y="1269"/>
                  <a:pt x="24" y="1271"/>
                </a:cubicBezTo>
                <a:cubicBezTo>
                  <a:pt x="31" y="1259"/>
                  <a:pt x="31" y="1259"/>
                  <a:pt x="31" y="1259"/>
                </a:cubicBezTo>
                <a:cubicBezTo>
                  <a:pt x="17" y="1293"/>
                  <a:pt x="58" y="1232"/>
                  <a:pt x="41" y="1268"/>
                </a:cubicBezTo>
                <a:cubicBezTo>
                  <a:pt x="46" y="1259"/>
                  <a:pt x="49" y="1248"/>
                  <a:pt x="50" y="1242"/>
                </a:cubicBezTo>
                <a:cubicBezTo>
                  <a:pt x="59" y="1226"/>
                  <a:pt x="59" y="1231"/>
                  <a:pt x="64" y="1226"/>
                </a:cubicBezTo>
                <a:cubicBezTo>
                  <a:pt x="53" y="1251"/>
                  <a:pt x="53" y="1251"/>
                  <a:pt x="53" y="1251"/>
                </a:cubicBezTo>
                <a:cubicBezTo>
                  <a:pt x="74" y="1215"/>
                  <a:pt x="55" y="1257"/>
                  <a:pt x="74" y="1233"/>
                </a:cubicBezTo>
                <a:cubicBezTo>
                  <a:pt x="89" y="1202"/>
                  <a:pt x="111" y="1193"/>
                  <a:pt x="121" y="1178"/>
                </a:cubicBezTo>
                <a:cubicBezTo>
                  <a:pt x="139" y="1147"/>
                  <a:pt x="110" y="1186"/>
                  <a:pt x="119" y="1166"/>
                </a:cubicBezTo>
                <a:cubicBezTo>
                  <a:pt x="129" y="1149"/>
                  <a:pt x="127" y="1160"/>
                  <a:pt x="134" y="1150"/>
                </a:cubicBezTo>
                <a:cubicBezTo>
                  <a:pt x="134" y="1139"/>
                  <a:pt x="134" y="1139"/>
                  <a:pt x="134" y="1139"/>
                </a:cubicBezTo>
                <a:cubicBezTo>
                  <a:pt x="144" y="1120"/>
                  <a:pt x="139" y="1141"/>
                  <a:pt x="144" y="1129"/>
                </a:cubicBezTo>
                <a:cubicBezTo>
                  <a:pt x="156" y="1116"/>
                  <a:pt x="143" y="1136"/>
                  <a:pt x="144" y="1142"/>
                </a:cubicBezTo>
                <a:cubicBezTo>
                  <a:pt x="145" y="1137"/>
                  <a:pt x="154" y="1120"/>
                  <a:pt x="160" y="1114"/>
                </a:cubicBezTo>
                <a:cubicBezTo>
                  <a:pt x="161" y="1115"/>
                  <a:pt x="149" y="1135"/>
                  <a:pt x="158" y="1123"/>
                </a:cubicBezTo>
                <a:cubicBezTo>
                  <a:pt x="184" y="1074"/>
                  <a:pt x="197" y="1066"/>
                  <a:pt x="223" y="1024"/>
                </a:cubicBezTo>
                <a:cubicBezTo>
                  <a:pt x="223" y="1029"/>
                  <a:pt x="223" y="1029"/>
                  <a:pt x="223" y="1029"/>
                </a:cubicBezTo>
                <a:cubicBezTo>
                  <a:pt x="225" y="1024"/>
                  <a:pt x="227" y="1020"/>
                  <a:pt x="230" y="1016"/>
                </a:cubicBezTo>
                <a:cubicBezTo>
                  <a:pt x="230" y="1019"/>
                  <a:pt x="230" y="1019"/>
                  <a:pt x="230" y="1019"/>
                </a:cubicBezTo>
                <a:cubicBezTo>
                  <a:pt x="234" y="1013"/>
                  <a:pt x="257" y="969"/>
                  <a:pt x="275" y="941"/>
                </a:cubicBezTo>
                <a:cubicBezTo>
                  <a:pt x="270" y="957"/>
                  <a:pt x="270" y="957"/>
                  <a:pt x="270" y="957"/>
                </a:cubicBezTo>
                <a:cubicBezTo>
                  <a:pt x="281" y="930"/>
                  <a:pt x="281" y="930"/>
                  <a:pt x="281" y="930"/>
                </a:cubicBezTo>
                <a:cubicBezTo>
                  <a:pt x="284" y="936"/>
                  <a:pt x="284" y="936"/>
                  <a:pt x="284" y="936"/>
                </a:cubicBezTo>
                <a:cubicBezTo>
                  <a:pt x="285" y="924"/>
                  <a:pt x="306" y="897"/>
                  <a:pt x="319" y="873"/>
                </a:cubicBezTo>
                <a:cubicBezTo>
                  <a:pt x="322" y="875"/>
                  <a:pt x="322" y="875"/>
                  <a:pt x="322" y="875"/>
                </a:cubicBezTo>
                <a:cubicBezTo>
                  <a:pt x="329" y="860"/>
                  <a:pt x="329" y="860"/>
                  <a:pt x="329" y="860"/>
                </a:cubicBezTo>
                <a:cubicBezTo>
                  <a:pt x="328" y="866"/>
                  <a:pt x="328" y="866"/>
                  <a:pt x="328" y="866"/>
                </a:cubicBezTo>
                <a:cubicBezTo>
                  <a:pt x="333" y="859"/>
                  <a:pt x="336" y="850"/>
                  <a:pt x="340" y="842"/>
                </a:cubicBezTo>
                <a:cubicBezTo>
                  <a:pt x="342" y="837"/>
                  <a:pt x="344" y="833"/>
                  <a:pt x="347" y="829"/>
                </a:cubicBezTo>
                <a:cubicBezTo>
                  <a:pt x="348" y="826"/>
                  <a:pt x="348" y="826"/>
                  <a:pt x="348" y="826"/>
                </a:cubicBezTo>
                <a:cubicBezTo>
                  <a:pt x="349" y="826"/>
                  <a:pt x="349" y="825"/>
                  <a:pt x="349" y="825"/>
                </a:cubicBezTo>
                <a:cubicBezTo>
                  <a:pt x="350" y="824"/>
                  <a:pt x="350" y="824"/>
                  <a:pt x="350" y="824"/>
                </a:cubicBezTo>
                <a:cubicBezTo>
                  <a:pt x="350" y="825"/>
                  <a:pt x="350" y="825"/>
                  <a:pt x="350" y="826"/>
                </a:cubicBezTo>
                <a:close/>
                <a:moveTo>
                  <a:pt x="683" y="562"/>
                </a:moveTo>
                <a:cubicBezTo>
                  <a:pt x="683" y="559"/>
                  <a:pt x="683" y="559"/>
                  <a:pt x="683" y="559"/>
                </a:cubicBezTo>
                <a:cubicBezTo>
                  <a:pt x="684" y="560"/>
                  <a:pt x="684" y="561"/>
                  <a:pt x="683" y="562"/>
                </a:cubicBezTo>
                <a:cubicBezTo>
                  <a:pt x="683" y="565"/>
                  <a:pt x="683" y="565"/>
                  <a:pt x="683" y="565"/>
                </a:cubicBezTo>
                <a:cubicBezTo>
                  <a:pt x="680" y="564"/>
                  <a:pt x="682" y="563"/>
                  <a:pt x="683" y="562"/>
                </a:cubicBezTo>
                <a:close/>
                <a:moveTo>
                  <a:pt x="1343" y="212"/>
                </a:moveTo>
                <a:cubicBezTo>
                  <a:pt x="1333" y="228"/>
                  <a:pt x="1333" y="228"/>
                  <a:pt x="1333" y="228"/>
                </a:cubicBezTo>
                <a:cubicBezTo>
                  <a:pt x="1335" y="225"/>
                  <a:pt x="1342" y="212"/>
                  <a:pt x="1340" y="219"/>
                </a:cubicBezTo>
                <a:cubicBezTo>
                  <a:pt x="1342" y="216"/>
                  <a:pt x="1346" y="210"/>
                  <a:pt x="1343" y="212"/>
                </a:cubicBezTo>
                <a:close/>
                <a:moveTo>
                  <a:pt x="647" y="569"/>
                </a:moveTo>
                <a:cubicBezTo>
                  <a:pt x="647" y="560"/>
                  <a:pt x="647" y="560"/>
                  <a:pt x="647" y="560"/>
                </a:cubicBezTo>
                <a:cubicBezTo>
                  <a:pt x="647" y="559"/>
                  <a:pt x="648" y="558"/>
                  <a:pt x="649" y="557"/>
                </a:cubicBezTo>
                <a:cubicBezTo>
                  <a:pt x="652" y="553"/>
                  <a:pt x="652" y="553"/>
                  <a:pt x="652" y="553"/>
                </a:cubicBezTo>
                <a:lnTo>
                  <a:pt x="647" y="569"/>
                </a:lnTo>
                <a:close/>
                <a:moveTo>
                  <a:pt x="614" y="719"/>
                </a:moveTo>
                <a:cubicBezTo>
                  <a:pt x="615" y="703"/>
                  <a:pt x="615" y="703"/>
                  <a:pt x="615" y="703"/>
                </a:cubicBezTo>
                <a:cubicBezTo>
                  <a:pt x="616" y="701"/>
                  <a:pt x="616" y="701"/>
                  <a:pt x="616" y="701"/>
                </a:cubicBezTo>
                <a:cubicBezTo>
                  <a:pt x="614" y="718"/>
                  <a:pt x="614" y="718"/>
                  <a:pt x="614" y="718"/>
                </a:cubicBezTo>
                <a:lnTo>
                  <a:pt x="614" y="719"/>
                </a:lnTo>
                <a:close/>
                <a:moveTo>
                  <a:pt x="595" y="939"/>
                </a:moveTo>
                <a:cubicBezTo>
                  <a:pt x="595" y="946"/>
                  <a:pt x="595" y="946"/>
                  <a:pt x="595" y="946"/>
                </a:cubicBezTo>
                <a:cubicBezTo>
                  <a:pt x="594" y="949"/>
                  <a:pt x="594" y="949"/>
                  <a:pt x="594" y="949"/>
                </a:cubicBezTo>
                <a:cubicBezTo>
                  <a:pt x="594" y="949"/>
                  <a:pt x="595" y="950"/>
                  <a:pt x="594" y="950"/>
                </a:cubicBezTo>
                <a:cubicBezTo>
                  <a:pt x="594" y="950"/>
                  <a:pt x="594" y="950"/>
                  <a:pt x="594" y="950"/>
                </a:cubicBezTo>
                <a:cubicBezTo>
                  <a:pt x="593" y="949"/>
                  <a:pt x="593" y="949"/>
                  <a:pt x="593" y="949"/>
                </a:cubicBezTo>
                <a:cubicBezTo>
                  <a:pt x="587" y="947"/>
                  <a:pt x="578" y="942"/>
                  <a:pt x="569" y="934"/>
                </a:cubicBezTo>
                <a:cubicBezTo>
                  <a:pt x="575" y="934"/>
                  <a:pt x="580" y="937"/>
                  <a:pt x="586" y="941"/>
                </a:cubicBezTo>
                <a:cubicBezTo>
                  <a:pt x="594" y="949"/>
                  <a:pt x="594" y="938"/>
                  <a:pt x="596" y="928"/>
                </a:cubicBezTo>
                <a:cubicBezTo>
                  <a:pt x="596" y="926"/>
                  <a:pt x="596" y="924"/>
                  <a:pt x="596" y="922"/>
                </a:cubicBezTo>
                <a:cubicBezTo>
                  <a:pt x="596" y="924"/>
                  <a:pt x="596" y="926"/>
                  <a:pt x="596" y="928"/>
                </a:cubicBezTo>
                <a:lnTo>
                  <a:pt x="595" y="939"/>
                </a:lnTo>
                <a:close/>
                <a:moveTo>
                  <a:pt x="671" y="587"/>
                </a:moveTo>
                <a:cubicBezTo>
                  <a:pt x="674" y="588"/>
                  <a:pt x="670" y="607"/>
                  <a:pt x="671" y="613"/>
                </a:cubicBezTo>
                <a:cubicBezTo>
                  <a:pt x="669" y="621"/>
                  <a:pt x="669" y="609"/>
                  <a:pt x="667" y="606"/>
                </a:cubicBezTo>
                <a:cubicBezTo>
                  <a:pt x="666" y="610"/>
                  <a:pt x="666" y="613"/>
                  <a:pt x="665" y="618"/>
                </a:cubicBezTo>
                <a:cubicBezTo>
                  <a:pt x="659" y="613"/>
                  <a:pt x="671" y="604"/>
                  <a:pt x="671" y="587"/>
                </a:cubicBezTo>
                <a:close/>
                <a:moveTo>
                  <a:pt x="884" y="700"/>
                </a:moveTo>
                <a:cubicBezTo>
                  <a:pt x="870" y="692"/>
                  <a:pt x="870" y="692"/>
                  <a:pt x="870" y="692"/>
                </a:cubicBezTo>
                <a:cubicBezTo>
                  <a:pt x="873" y="695"/>
                  <a:pt x="873" y="695"/>
                  <a:pt x="873" y="695"/>
                </a:cubicBezTo>
                <a:lnTo>
                  <a:pt x="884" y="700"/>
                </a:lnTo>
                <a:close/>
                <a:moveTo>
                  <a:pt x="950" y="758"/>
                </a:moveTo>
                <a:cubicBezTo>
                  <a:pt x="955" y="762"/>
                  <a:pt x="960" y="766"/>
                  <a:pt x="964" y="769"/>
                </a:cubicBezTo>
                <a:cubicBezTo>
                  <a:pt x="967" y="771"/>
                  <a:pt x="969" y="772"/>
                  <a:pt x="970" y="773"/>
                </a:cubicBezTo>
                <a:cubicBezTo>
                  <a:pt x="971" y="774"/>
                  <a:pt x="971" y="774"/>
                  <a:pt x="971" y="774"/>
                </a:cubicBezTo>
                <a:cubicBezTo>
                  <a:pt x="971" y="774"/>
                  <a:pt x="971" y="774"/>
                  <a:pt x="971" y="774"/>
                </a:cubicBezTo>
                <a:cubicBezTo>
                  <a:pt x="972" y="774"/>
                  <a:pt x="972" y="774"/>
                  <a:pt x="972" y="774"/>
                </a:cubicBezTo>
                <a:cubicBezTo>
                  <a:pt x="973" y="772"/>
                  <a:pt x="973" y="772"/>
                  <a:pt x="973" y="772"/>
                </a:cubicBezTo>
                <a:cubicBezTo>
                  <a:pt x="974" y="768"/>
                  <a:pt x="974" y="768"/>
                  <a:pt x="974" y="768"/>
                </a:cubicBezTo>
                <a:cubicBezTo>
                  <a:pt x="978" y="760"/>
                  <a:pt x="980" y="754"/>
                  <a:pt x="977" y="754"/>
                </a:cubicBezTo>
                <a:cubicBezTo>
                  <a:pt x="973" y="761"/>
                  <a:pt x="973" y="761"/>
                  <a:pt x="973" y="761"/>
                </a:cubicBezTo>
                <a:cubicBezTo>
                  <a:pt x="972" y="762"/>
                  <a:pt x="971" y="767"/>
                  <a:pt x="968" y="764"/>
                </a:cubicBezTo>
                <a:cubicBezTo>
                  <a:pt x="964" y="760"/>
                  <a:pt x="959" y="757"/>
                  <a:pt x="955" y="754"/>
                </a:cubicBezTo>
                <a:cubicBezTo>
                  <a:pt x="947" y="747"/>
                  <a:pt x="939" y="742"/>
                  <a:pt x="933" y="740"/>
                </a:cubicBezTo>
                <a:cubicBezTo>
                  <a:pt x="943" y="745"/>
                  <a:pt x="925" y="741"/>
                  <a:pt x="950" y="758"/>
                </a:cubicBezTo>
                <a:close/>
                <a:moveTo>
                  <a:pt x="623" y="774"/>
                </a:moveTo>
                <a:cubicBezTo>
                  <a:pt x="624" y="765"/>
                  <a:pt x="621" y="752"/>
                  <a:pt x="625" y="736"/>
                </a:cubicBezTo>
                <a:cubicBezTo>
                  <a:pt x="626" y="733"/>
                  <a:pt x="627" y="729"/>
                  <a:pt x="629" y="725"/>
                </a:cubicBezTo>
                <a:cubicBezTo>
                  <a:pt x="627" y="742"/>
                  <a:pt x="627" y="742"/>
                  <a:pt x="627" y="742"/>
                </a:cubicBezTo>
                <a:cubicBezTo>
                  <a:pt x="628" y="738"/>
                  <a:pt x="628" y="738"/>
                  <a:pt x="628" y="738"/>
                </a:cubicBezTo>
                <a:cubicBezTo>
                  <a:pt x="630" y="743"/>
                  <a:pt x="630" y="743"/>
                  <a:pt x="630" y="743"/>
                </a:cubicBezTo>
                <a:cubicBezTo>
                  <a:pt x="624" y="736"/>
                  <a:pt x="625" y="764"/>
                  <a:pt x="623" y="774"/>
                </a:cubicBezTo>
                <a:close/>
                <a:moveTo>
                  <a:pt x="1050" y="648"/>
                </a:moveTo>
                <a:cubicBezTo>
                  <a:pt x="1054" y="642"/>
                  <a:pt x="1064" y="622"/>
                  <a:pt x="1059" y="620"/>
                </a:cubicBezTo>
                <a:cubicBezTo>
                  <a:pt x="1063" y="619"/>
                  <a:pt x="1050" y="644"/>
                  <a:pt x="1044" y="658"/>
                </a:cubicBezTo>
                <a:cubicBezTo>
                  <a:pt x="1046" y="653"/>
                  <a:pt x="1048" y="651"/>
                  <a:pt x="1050" y="648"/>
                </a:cubicBezTo>
                <a:close/>
                <a:moveTo>
                  <a:pt x="1041" y="651"/>
                </a:moveTo>
                <a:cubicBezTo>
                  <a:pt x="1036" y="657"/>
                  <a:pt x="1034" y="653"/>
                  <a:pt x="1028" y="667"/>
                </a:cubicBezTo>
                <a:cubicBezTo>
                  <a:pt x="1032" y="667"/>
                  <a:pt x="1035" y="676"/>
                  <a:pt x="1021" y="693"/>
                </a:cubicBezTo>
                <a:cubicBezTo>
                  <a:pt x="1026" y="676"/>
                  <a:pt x="1024" y="673"/>
                  <a:pt x="1034" y="653"/>
                </a:cubicBezTo>
                <a:lnTo>
                  <a:pt x="1041" y="651"/>
                </a:lnTo>
                <a:close/>
                <a:moveTo>
                  <a:pt x="1029" y="688"/>
                </a:moveTo>
                <a:cubicBezTo>
                  <a:pt x="1012" y="710"/>
                  <a:pt x="1012" y="710"/>
                  <a:pt x="1012" y="710"/>
                </a:cubicBezTo>
                <a:cubicBezTo>
                  <a:pt x="1015" y="694"/>
                  <a:pt x="1021" y="696"/>
                  <a:pt x="1029" y="688"/>
                </a:cubicBezTo>
                <a:cubicBezTo>
                  <a:pt x="1035" y="681"/>
                  <a:pt x="1035" y="681"/>
                  <a:pt x="1035" y="681"/>
                </a:cubicBezTo>
                <a:cubicBezTo>
                  <a:pt x="1033" y="684"/>
                  <a:pt x="1031" y="687"/>
                  <a:pt x="1029" y="688"/>
                </a:cubicBezTo>
                <a:close/>
                <a:moveTo>
                  <a:pt x="1141" y="518"/>
                </a:moveTo>
                <a:cubicBezTo>
                  <a:pt x="1138" y="525"/>
                  <a:pt x="1138" y="525"/>
                  <a:pt x="1138" y="525"/>
                </a:cubicBezTo>
                <a:cubicBezTo>
                  <a:pt x="1139" y="525"/>
                  <a:pt x="1140" y="526"/>
                  <a:pt x="1135" y="534"/>
                </a:cubicBezTo>
                <a:cubicBezTo>
                  <a:pt x="1138" y="525"/>
                  <a:pt x="1138" y="525"/>
                  <a:pt x="1138" y="525"/>
                </a:cubicBezTo>
                <a:cubicBezTo>
                  <a:pt x="1136" y="526"/>
                  <a:pt x="1128" y="533"/>
                  <a:pt x="1141" y="518"/>
                </a:cubicBezTo>
                <a:close/>
                <a:moveTo>
                  <a:pt x="1044" y="665"/>
                </a:moveTo>
                <a:cubicBezTo>
                  <a:pt x="1058" y="643"/>
                  <a:pt x="1058" y="643"/>
                  <a:pt x="1058" y="643"/>
                </a:cubicBezTo>
                <a:cubicBezTo>
                  <a:pt x="1053" y="650"/>
                  <a:pt x="1043" y="663"/>
                  <a:pt x="1044" y="665"/>
                </a:cubicBezTo>
                <a:close/>
                <a:moveTo>
                  <a:pt x="1110" y="557"/>
                </a:moveTo>
                <a:cubicBezTo>
                  <a:pt x="1108" y="560"/>
                  <a:pt x="1124" y="536"/>
                  <a:pt x="1131" y="527"/>
                </a:cubicBezTo>
                <a:cubicBezTo>
                  <a:pt x="1128" y="534"/>
                  <a:pt x="1114" y="556"/>
                  <a:pt x="1110" y="557"/>
                </a:cubicBezTo>
                <a:close/>
                <a:moveTo>
                  <a:pt x="1383" y="141"/>
                </a:moveTo>
                <a:cubicBezTo>
                  <a:pt x="1379" y="139"/>
                  <a:pt x="1379" y="139"/>
                  <a:pt x="1379" y="139"/>
                </a:cubicBezTo>
                <a:cubicBezTo>
                  <a:pt x="1380" y="138"/>
                  <a:pt x="1380" y="138"/>
                  <a:pt x="1380" y="138"/>
                </a:cubicBezTo>
                <a:lnTo>
                  <a:pt x="1383" y="141"/>
                </a:lnTo>
                <a:close/>
                <a:moveTo>
                  <a:pt x="1344" y="190"/>
                </a:moveTo>
                <a:cubicBezTo>
                  <a:pt x="1339" y="198"/>
                  <a:pt x="1339" y="198"/>
                  <a:pt x="1339" y="198"/>
                </a:cubicBezTo>
                <a:cubicBezTo>
                  <a:pt x="1335" y="200"/>
                  <a:pt x="1335" y="200"/>
                  <a:pt x="1335" y="200"/>
                </a:cubicBezTo>
                <a:lnTo>
                  <a:pt x="1344" y="190"/>
                </a:lnTo>
                <a:close/>
                <a:moveTo>
                  <a:pt x="1231" y="353"/>
                </a:moveTo>
                <a:cubicBezTo>
                  <a:pt x="1233" y="350"/>
                  <a:pt x="1234" y="350"/>
                  <a:pt x="1235" y="349"/>
                </a:cubicBezTo>
                <a:cubicBezTo>
                  <a:pt x="1245" y="339"/>
                  <a:pt x="1266" y="310"/>
                  <a:pt x="1276" y="294"/>
                </a:cubicBezTo>
                <a:cubicBezTo>
                  <a:pt x="1283" y="288"/>
                  <a:pt x="1272" y="310"/>
                  <a:pt x="1270" y="317"/>
                </a:cubicBezTo>
                <a:cubicBezTo>
                  <a:pt x="1264" y="300"/>
                  <a:pt x="1256" y="339"/>
                  <a:pt x="1243" y="350"/>
                </a:cubicBezTo>
                <a:cubicBezTo>
                  <a:pt x="1244" y="346"/>
                  <a:pt x="1251" y="337"/>
                  <a:pt x="1250" y="333"/>
                </a:cubicBezTo>
                <a:cubicBezTo>
                  <a:pt x="1247" y="337"/>
                  <a:pt x="1240" y="345"/>
                  <a:pt x="1237" y="352"/>
                </a:cubicBezTo>
                <a:cubicBezTo>
                  <a:pt x="1237" y="353"/>
                  <a:pt x="1237" y="356"/>
                  <a:pt x="1235" y="358"/>
                </a:cubicBezTo>
                <a:cubicBezTo>
                  <a:pt x="1235" y="356"/>
                  <a:pt x="1236" y="354"/>
                  <a:pt x="1237" y="352"/>
                </a:cubicBezTo>
                <a:cubicBezTo>
                  <a:pt x="1237" y="350"/>
                  <a:pt x="1237" y="349"/>
                  <a:pt x="1235" y="349"/>
                </a:cubicBezTo>
                <a:cubicBezTo>
                  <a:pt x="1234" y="351"/>
                  <a:pt x="1232" y="353"/>
                  <a:pt x="1231" y="353"/>
                </a:cubicBezTo>
                <a:close/>
                <a:moveTo>
                  <a:pt x="1094" y="558"/>
                </a:moveTo>
                <a:cubicBezTo>
                  <a:pt x="1093" y="562"/>
                  <a:pt x="1100" y="555"/>
                  <a:pt x="1093" y="568"/>
                </a:cubicBezTo>
                <a:cubicBezTo>
                  <a:pt x="1091" y="568"/>
                  <a:pt x="1092" y="564"/>
                  <a:pt x="1094" y="558"/>
                </a:cubicBezTo>
                <a:cubicBezTo>
                  <a:pt x="1095" y="557"/>
                  <a:pt x="1096" y="554"/>
                  <a:pt x="1099" y="549"/>
                </a:cubicBezTo>
                <a:cubicBezTo>
                  <a:pt x="1097" y="552"/>
                  <a:pt x="1096" y="555"/>
                  <a:pt x="1094" y="558"/>
                </a:cubicBezTo>
                <a:close/>
                <a:moveTo>
                  <a:pt x="1095" y="544"/>
                </a:moveTo>
                <a:cubicBezTo>
                  <a:pt x="1081" y="575"/>
                  <a:pt x="1081" y="575"/>
                  <a:pt x="1081" y="575"/>
                </a:cubicBezTo>
                <a:cubicBezTo>
                  <a:pt x="1085" y="564"/>
                  <a:pt x="1085" y="564"/>
                  <a:pt x="1085" y="564"/>
                </a:cubicBezTo>
                <a:cubicBezTo>
                  <a:pt x="1075" y="584"/>
                  <a:pt x="1075" y="584"/>
                  <a:pt x="1075" y="584"/>
                </a:cubicBezTo>
                <a:cubicBezTo>
                  <a:pt x="1074" y="579"/>
                  <a:pt x="1082" y="558"/>
                  <a:pt x="1095" y="544"/>
                </a:cubicBezTo>
                <a:close/>
                <a:moveTo>
                  <a:pt x="1049" y="619"/>
                </a:moveTo>
                <a:cubicBezTo>
                  <a:pt x="1068" y="587"/>
                  <a:pt x="1068" y="587"/>
                  <a:pt x="1068" y="587"/>
                </a:cubicBezTo>
                <a:cubicBezTo>
                  <a:pt x="1069" y="589"/>
                  <a:pt x="1069" y="589"/>
                  <a:pt x="1069" y="589"/>
                </a:cubicBezTo>
                <a:cubicBezTo>
                  <a:pt x="1070" y="587"/>
                  <a:pt x="1070" y="587"/>
                  <a:pt x="1070" y="587"/>
                </a:cubicBezTo>
                <a:cubicBezTo>
                  <a:pt x="1069" y="594"/>
                  <a:pt x="1069" y="594"/>
                  <a:pt x="1069" y="594"/>
                </a:cubicBezTo>
                <a:cubicBezTo>
                  <a:pt x="1069" y="589"/>
                  <a:pt x="1069" y="589"/>
                  <a:pt x="1069" y="589"/>
                </a:cubicBezTo>
                <a:lnTo>
                  <a:pt x="1049" y="619"/>
                </a:lnTo>
                <a:close/>
                <a:moveTo>
                  <a:pt x="849" y="654"/>
                </a:moveTo>
                <a:cubicBezTo>
                  <a:pt x="836" y="642"/>
                  <a:pt x="836" y="642"/>
                  <a:pt x="836" y="642"/>
                </a:cubicBezTo>
                <a:cubicBezTo>
                  <a:pt x="838" y="644"/>
                  <a:pt x="854" y="653"/>
                  <a:pt x="865" y="663"/>
                </a:cubicBezTo>
                <a:cubicBezTo>
                  <a:pt x="857" y="644"/>
                  <a:pt x="859" y="660"/>
                  <a:pt x="837" y="637"/>
                </a:cubicBezTo>
                <a:cubicBezTo>
                  <a:pt x="865" y="660"/>
                  <a:pt x="858" y="647"/>
                  <a:pt x="859" y="643"/>
                </a:cubicBezTo>
                <a:cubicBezTo>
                  <a:pt x="850" y="642"/>
                  <a:pt x="816" y="610"/>
                  <a:pt x="819" y="628"/>
                </a:cubicBezTo>
                <a:cubicBezTo>
                  <a:pt x="830" y="634"/>
                  <a:pt x="837" y="653"/>
                  <a:pt x="849" y="654"/>
                </a:cubicBezTo>
                <a:close/>
                <a:moveTo>
                  <a:pt x="672" y="502"/>
                </a:moveTo>
                <a:cubicBezTo>
                  <a:pt x="670" y="500"/>
                  <a:pt x="670" y="500"/>
                  <a:pt x="670" y="500"/>
                </a:cubicBezTo>
                <a:cubicBezTo>
                  <a:pt x="670" y="500"/>
                  <a:pt x="670" y="500"/>
                  <a:pt x="670" y="500"/>
                </a:cubicBezTo>
                <a:cubicBezTo>
                  <a:pt x="669" y="500"/>
                  <a:pt x="669" y="500"/>
                  <a:pt x="669" y="500"/>
                </a:cubicBezTo>
                <a:cubicBezTo>
                  <a:pt x="669" y="501"/>
                  <a:pt x="669" y="501"/>
                  <a:pt x="669" y="501"/>
                </a:cubicBezTo>
                <a:cubicBezTo>
                  <a:pt x="669" y="502"/>
                  <a:pt x="669" y="502"/>
                  <a:pt x="669" y="502"/>
                </a:cubicBezTo>
                <a:cubicBezTo>
                  <a:pt x="668" y="508"/>
                  <a:pt x="668" y="508"/>
                  <a:pt x="668" y="508"/>
                </a:cubicBezTo>
                <a:cubicBezTo>
                  <a:pt x="666" y="520"/>
                  <a:pt x="666" y="520"/>
                  <a:pt x="666" y="520"/>
                </a:cubicBezTo>
                <a:cubicBezTo>
                  <a:pt x="668" y="508"/>
                  <a:pt x="668" y="508"/>
                  <a:pt x="668" y="508"/>
                </a:cubicBezTo>
                <a:cubicBezTo>
                  <a:pt x="670" y="502"/>
                  <a:pt x="670" y="502"/>
                  <a:pt x="670" y="502"/>
                </a:cubicBezTo>
                <a:cubicBezTo>
                  <a:pt x="670" y="501"/>
                  <a:pt x="670" y="501"/>
                  <a:pt x="670" y="501"/>
                </a:cubicBezTo>
                <a:cubicBezTo>
                  <a:pt x="670" y="501"/>
                  <a:pt x="671" y="501"/>
                  <a:pt x="671" y="502"/>
                </a:cubicBezTo>
                <a:cubicBezTo>
                  <a:pt x="673" y="504"/>
                  <a:pt x="673" y="504"/>
                  <a:pt x="673" y="504"/>
                </a:cubicBezTo>
                <a:lnTo>
                  <a:pt x="672" y="502"/>
                </a:lnTo>
                <a:close/>
                <a:moveTo>
                  <a:pt x="418" y="816"/>
                </a:moveTo>
                <a:cubicBezTo>
                  <a:pt x="426" y="815"/>
                  <a:pt x="450" y="834"/>
                  <a:pt x="448" y="835"/>
                </a:cubicBezTo>
                <a:cubicBezTo>
                  <a:pt x="445" y="832"/>
                  <a:pt x="431" y="824"/>
                  <a:pt x="418" y="816"/>
                </a:cubicBezTo>
                <a:close/>
                <a:moveTo>
                  <a:pt x="265" y="897"/>
                </a:moveTo>
                <a:cubicBezTo>
                  <a:pt x="272" y="887"/>
                  <a:pt x="277" y="868"/>
                  <a:pt x="284" y="867"/>
                </a:cubicBezTo>
                <a:cubicBezTo>
                  <a:pt x="272" y="890"/>
                  <a:pt x="272" y="890"/>
                  <a:pt x="272" y="890"/>
                </a:cubicBezTo>
                <a:cubicBezTo>
                  <a:pt x="269" y="893"/>
                  <a:pt x="265" y="902"/>
                  <a:pt x="265" y="897"/>
                </a:cubicBezTo>
                <a:close/>
                <a:moveTo>
                  <a:pt x="178" y="1032"/>
                </a:moveTo>
                <a:cubicBezTo>
                  <a:pt x="179" y="1043"/>
                  <a:pt x="179" y="1043"/>
                  <a:pt x="179" y="1043"/>
                </a:cubicBezTo>
                <a:cubicBezTo>
                  <a:pt x="182" y="1035"/>
                  <a:pt x="182" y="1035"/>
                  <a:pt x="182" y="1035"/>
                </a:cubicBezTo>
                <a:lnTo>
                  <a:pt x="178" y="1032"/>
                </a:lnTo>
                <a:close/>
                <a:moveTo>
                  <a:pt x="187" y="1005"/>
                </a:moveTo>
                <a:cubicBezTo>
                  <a:pt x="185" y="1008"/>
                  <a:pt x="176" y="1024"/>
                  <a:pt x="181" y="1021"/>
                </a:cubicBezTo>
                <a:lnTo>
                  <a:pt x="187" y="1005"/>
                </a:lnTo>
                <a:close/>
                <a:moveTo>
                  <a:pt x="101" y="1152"/>
                </a:moveTo>
                <a:cubicBezTo>
                  <a:pt x="102" y="1140"/>
                  <a:pt x="102" y="1140"/>
                  <a:pt x="102" y="1140"/>
                </a:cubicBezTo>
                <a:cubicBezTo>
                  <a:pt x="96" y="1149"/>
                  <a:pt x="96" y="1149"/>
                  <a:pt x="96" y="1149"/>
                </a:cubicBezTo>
                <a:lnTo>
                  <a:pt x="101" y="1152"/>
                </a:lnTo>
                <a:close/>
                <a:moveTo>
                  <a:pt x="110" y="1144"/>
                </a:moveTo>
                <a:cubicBezTo>
                  <a:pt x="111" y="1141"/>
                  <a:pt x="111" y="1139"/>
                  <a:pt x="110" y="1138"/>
                </a:cubicBezTo>
                <a:cubicBezTo>
                  <a:pt x="112" y="1132"/>
                  <a:pt x="117" y="1124"/>
                  <a:pt x="123" y="1117"/>
                </a:cubicBezTo>
                <a:cubicBezTo>
                  <a:pt x="124" y="1119"/>
                  <a:pt x="119" y="1124"/>
                  <a:pt x="117" y="1129"/>
                </a:cubicBezTo>
                <a:cubicBezTo>
                  <a:pt x="119" y="1126"/>
                  <a:pt x="125" y="1121"/>
                  <a:pt x="128" y="1113"/>
                </a:cubicBezTo>
                <a:cubicBezTo>
                  <a:pt x="119" y="1119"/>
                  <a:pt x="123" y="1113"/>
                  <a:pt x="119" y="1112"/>
                </a:cubicBezTo>
                <a:cubicBezTo>
                  <a:pt x="103" y="1132"/>
                  <a:pt x="108" y="1134"/>
                  <a:pt x="110" y="1138"/>
                </a:cubicBezTo>
                <a:cubicBezTo>
                  <a:pt x="109" y="1141"/>
                  <a:pt x="109" y="1144"/>
                  <a:pt x="110" y="1144"/>
                </a:cubicBezTo>
                <a:close/>
                <a:moveTo>
                  <a:pt x="159" y="1069"/>
                </a:moveTo>
                <a:cubicBezTo>
                  <a:pt x="157" y="1072"/>
                  <a:pt x="155" y="1072"/>
                  <a:pt x="154" y="1072"/>
                </a:cubicBezTo>
                <a:cubicBezTo>
                  <a:pt x="144" y="1085"/>
                  <a:pt x="135" y="1098"/>
                  <a:pt x="140" y="1081"/>
                </a:cubicBezTo>
                <a:cubicBezTo>
                  <a:pt x="148" y="1069"/>
                  <a:pt x="148" y="1069"/>
                  <a:pt x="148" y="1069"/>
                </a:cubicBezTo>
                <a:cubicBezTo>
                  <a:pt x="144" y="1074"/>
                  <a:pt x="146" y="1074"/>
                  <a:pt x="146" y="1075"/>
                </a:cubicBezTo>
                <a:cubicBezTo>
                  <a:pt x="153" y="1067"/>
                  <a:pt x="154" y="1059"/>
                  <a:pt x="158" y="1052"/>
                </a:cubicBezTo>
                <a:cubicBezTo>
                  <a:pt x="157" y="1057"/>
                  <a:pt x="150" y="1073"/>
                  <a:pt x="154" y="1072"/>
                </a:cubicBezTo>
                <a:cubicBezTo>
                  <a:pt x="157" y="1069"/>
                  <a:pt x="160" y="1065"/>
                  <a:pt x="162" y="1063"/>
                </a:cubicBezTo>
                <a:cubicBezTo>
                  <a:pt x="163" y="1060"/>
                  <a:pt x="164" y="1057"/>
                  <a:pt x="167" y="1055"/>
                </a:cubicBezTo>
                <a:cubicBezTo>
                  <a:pt x="167" y="1057"/>
                  <a:pt x="167" y="1057"/>
                  <a:pt x="167" y="1057"/>
                </a:cubicBezTo>
                <a:cubicBezTo>
                  <a:pt x="166" y="1058"/>
                  <a:pt x="164" y="1060"/>
                  <a:pt x="162" y="1063"/>
                </a:cubicBezTo>
                <a:cubicBezTo>
                  <a:pt x="161" y="1065"/>
                  <a:pt x="161" y="1067"/>
                  <a:pt x="159" y="1069"/>
                </a:cubicBezTo>
                <a:close/>
                <a:moveTo>
                  <a:pt x="107" y="1157"/>
                </a:moveTo>
                <a:cubicBezTo>
                  <a:pt x="107" y="1159"/>
                  <a:pt x="109" y="1157"/>
                  <a:pt x="108" y="1162"/>
                </a:cubicBezTo>
                <a:cubicBezTo>
                  <a:pt x="105" y="1169"/>
                  <a:pt x="105" y="1169"/>
                  <a:pt x="105" y="1169"/>
                </a:cubicBezTo>
                <a:cubicBezTo>
                  <a:pt x="97" y="1178"/>
                  <a:pt x="102" y="1166"/>
                  <a:pt x="107" y="1157"/>
                </a:cubicBezTo>
                <a:close/>
                <a:moveTo>
                  <a:pt x="365" y="790"/>
                </a:moveTo>
                <a:cubicBezTo>
                  <a:pt x="366" y="791"/>
                  <a:pt x="373" y="794"/>
                  <a:pt x="379" y="797"/>
                </a:cubicBezTo>
                <a:cubicBezTo>
                  <a:pt x="384" y="800"/>
                  <a:pt x="390" y="803"/>
                  <a:pt x="391" y="801"/>
                </a:cubicBezTo>
                <a:cubicBezTo>
                  <a:pt x="394" y="809"/>
                  <a:pt x="394" y="809"/>
                  <a:pt x="394" y="809"/>
                </a:cubicBezTo>
                <a:cubicBezTo>
                  <a:pt x="384" y="802"/>
                  <a:pt x="371" y="799"/>
                  <a:pt x="375" y="803"/>
                </a:cubicBezTo>
                <a:cubicBezTo>
                  <a:pt x="369" y="795"/>
                  <a:pt x="360" y="793"/>
                  <a:pt x="365" y="790"/>
                </a:cubicBezTo>
                <a:close/>
                <a:moveTo>
                  <a:pt x="654" y="565"/>
                </a:moveTo>
                <a:cubicBezTo>
                  <a:pt x="655" y="560"/>
                  <a:pt x="656" y="554"/>
                  <a:pt x="658" y="548"/>
                </a:cubicBezTo>
                <a:cubicBezTo>
                  <a:pt x="659" y="543"/>
                  <a:pt x="661" y="537"/>
                  <a:pt x="662" y="534"/>
                </a:cubicBezTo>
                <a:cubicBezTo>
                  <a:pt x="662" y="538"/>
                  <a:pt x="659" y="547"/>
                  <a:pt x="657" y="556"/>
                </a:cubicBezTo>
                <a:cubicBezTo>
                  <a:pt x="655" y="565"/>
                  <a:pt x="654" y="574"/>
                  <a:pt x="657" y="577"/>
                </a:cubicBezTo>
                <a:cubicBezTo>
                  <a:pt x="652" y="581"/>
                  <a:pt x="652" y="575"/>
                  <a:pt x="654" y="565"/>
                </a:cubicBezTo>
                <a:close/>
                <a:moveTo>
                  <a:pt x="669" y="537"/>
                </a:moveTo>
                <a:cubicBezTo>
                  <a:pt x="669" y="535"/>
                  <a:pt x="669" y="532"/>
                  <a:pt x="670" y="531"/>
                </a:cubicBezTo>
                <a:cubicBezTo>
                  <a:pt x="670" y="526"/>
                  <a:pt x="669" y="522"/>
                  <a:pt x="669" y="517"/>
                </a:cubicBezTo>
                <a:cubicBezTo>
                  <a:pt x="669" y="515"/>
                  <a:pt x="669" y="513"/>
                  <a:pt x="670" y="511"/>
                </a:cubicBezTo>
                <a:cubicBezTo>
                  <a:pt x="670" y="509"/>
                  <a:pt x="670" y="508"/>
                  <a:pt x="671" y="507"/>
                </a:cubicBezTo>
                <a:cubicBezTo>
                  <a:pt x="671" y="506"/>
                  <a:pt x="671" y="506"/>
                  <a:pt x="671" y="505"/>
                </a:cubicBezTo>
                <a:cubicBezTo>
                  <a:pt x="672" y="505"/>
                  <a:pt x="673" y="507"/>
                  <a:pt x="674" y="507"/>
                </a:cubicBezTo>
                <a:cubicBezTo>
                  <a:pt x="673" y="507"/>
                  <a:pt x="673" y="507"/>
                  <a:pt x="673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7"/>
                  <a:pt x="672" y="507"/>
                  <a:pt x="672" y="507"/>
                </a:cubicBezTo>
                <a:cubicBezTo>
                  <a:pt x="672" y="509"/>
                  <a:pt x="671" y="510"/>
                  <a:pt x="671" y="511"/>
                </a:cubicBezTo>
                <a:cubicBezTo>
                  <a:pt x="670" y="513"/>
                  <a:pt x="670" y="516"/>
                  <a:pt x="670" y="518"/>
                </a:cubicBezTo>
                <a:cubicBezTo>
                  <a:pt x="672" y="522"/>
                  <a:pt x="671" y="524"/>
                  <a:pt x="670" y="531"/>
                </a:cubicBezTo>
                <a:cubicBezTo>
                  <a:pt x="670" y="533"/>
                  <a:pt x="669" y="535"/>
                  <a:pt x="669" y="537"/>
                </a:cubicBezTo>
                <a:close/>
                <a:moveTo>
                  <a:pt x="598" y="860"/>
                </a:moveTo>
                <a:cubicBezTo>
                  <a:pt x="597" y="863"/>
                  <a:pt x="597" y="863"/>
                  <a:pt x="597" y="863"/>
                </a:cubicBezTo>
                <a:cubicBezTo>
                  <a:pt x="597" y="865"/>
                  <a:pt x="597" y="865"/>
                  <a:pt x="597" y="865"/>
                </a:cubicBezTo>
                <a:cubicBezTo>
                  <a:pt x="597" y="867"/>
                  <a:pt x="597" y="867"/>
                  <a:pt x="597" y="867"/>
                </a:cubicBezTo>
                <a:cubicBezTo>
                  <a:pt x="595" y="887"/>
                  <a:pt x="595" y="887"/>
                  <a:pt x="595" y="887"/>
                </a:cubicBezTo>
                <a:cubicBezTo>
                  <a:pt x="600" y="864"/>
                  <a:pt x="600" y="864"/>
                  <a:pt x="600" y="864"/>
                </a:cubicBezTo>
                <a:cubicBezTo>
                  <a:pt x="598" y="852"/>
                  <a:pt x="598" y="852"/>
                  <a:pt x="598" y="852"/>
                </a:cubicBezTo>
                <a:lnTo>
                  <a:pt x="598" y="860"/>
                </a:lnTo>
                <a:close/>
                <a:moveTo>
                  <a:pt x="450" y="859"/>
                </a:moveTo>
                <a:cubicBezTo>
                  <a:pt x="464" y="866"/>
                  <a:pt x="464" y="866"/>
                  <a:pt x="464" y="866"/>
                </a:cubicBezTo>
                <a:cubicBezTo>
                  <a:pt x="460" y="862"/>
                  <a:pt x="460" y="862"/>
                  <a:pt x="460" y="862"/>
                </a:cubicBezTo>
                <a:cubicBezTo>
                  <a:pt x="460" y="861"/>
                  <a:pt x="459" y="858"/>
                  <a:pt x="463" y="860"/>
                </a:cubicBezTo>
                <a:cubicBezTo>
                  <a:pt x="465" y="861"/>
                  <a:pt x="467" y="862"/>
                  <a:pt x="469" y="863"/>
                </a:cubicBezTo>
                <a:cubicBezTo>
                  <a:pt x="466" y="861"/>
                  <a:pt x="464" y="860"/>
                  <a:pt x="463" y="860"/>
                </a:cubicBezTo>
                <a:cubicBezTo>
                  <a:pt x="453" y="854"/>
                  <a:pt x="441" y="847"/>
                  <a:pt x="438" y="850"/>
                </a:cubicBezTo>
                <a:cubicBezTo>
                  <a:pt x="443" y="851"/>
                  <a:pt x="461" y="861"/>
                  <a:pt x="458" y="862"/>
                </a:cubicBezTo>
                <a:lnTo>
                  <a:pt x="450" y="859"/>
                </a:lnTo>
                <a:close/>
                <a:moveTo>
                  <a:pt x="243" y="977"/>
                </a:moveTo>
                <a:cubicBezTo>
                  <a:pt x="246" y="970"/>
                  <a:pt x="246" y="968"/>
                  <a:pt x="255" y="959"/>
                </a:cubicBezTo>
                <a:cubicBezTo>
                  <a:pt x="251" y="966"/>
                  <a:pt x="245" y="976"/>
                  <a:pt x="243" y="977"/>
                </a:cubicBezTo>
                <a:close/>
                <a:moveTo>
                  <a:pt x="548" y="919"/>
                </a:moveTo>
                <a:cubicBezTo>
                  <a:pt x="545" y="917"/>
                  <a:pt x="540" y="915"/>
                  <a:pt x="535" y="912"/>
                </a:cubicBezTo>
                <a:cubicBezTo>
                  <a:pt x="533" y="911"/>
                  <a:pt x="531" y="910"/>
                  <a:pt x="529" y="909"/>
                </a:cubicBezTo>
                <a:cubicBezTo>
                  <a:pt x="526" y="907"/>
                  <a:pt x="526" y="907"/>
                  <a:pt x="526" y="907"/>
                </a:cubicBezTo>
                <a:cubicBezTo>
                  <a:pt x="525" y="906"/>
                  <a:pt x="525" y="906"/>
                  <a:pt x="525" y="906"/>
                </a:cubicBezTo>
                <a:cubicBezTo>
                  <a:pt x="524" y="906"/>
                  <a:pt x="524" y="906"/>
                  <a:pt x="524" y="906"/>
                </a:cubicBezTo>
                <a:cubicBezTo>
                  <a:pt x="524" y="905"/>
                  <a:pt x="524" y="905"/>
                  <a:pt x="524" y="905"/>
                </a:cubicBezTo>
                <a:cubicBezTo>
                  <a:pt x="524" y="905"/>
                  <a:pt x="524" y="905"/>
                  <a:pt x="524" y="905"/>
                </a:cubicBezTo>
                <a:cubicBezTo>
                  <a:pt x="525" y="905"/>
                  <a:pt x="525" y="905"/>
                  <a:pt x="526" y="905"/>
                </a:cubicBezTo>
                <a:cubicBezTo>
                  <a:pt x="527" y="906"/>
                  <a:pt x="528" y="906"/>
                  <a:pt x="529" y="907"/>
                </a:cubicBezTo>
                <a:cubicBezTo>
                  <a:pt x="532" y="908"/>
                  <a:pt x="535" y="909"/>
                  <a:pt x="538" y="911"/>
                </a:cubicBezTo>
                <a:cubicBezTo>
                  <a:pt x="543" y="913"/>
                  <a:pt x="547" y="915"/>
                  <a:pt x="543" y="911"/>
                </a:cubicBezTo>
                <a:cubicBezTo>
                  <a:pt x="534" y="904"/>
                  <a:pt x="534" y="904"/>
                  <a:pt x="534" y="904"/>
                </a:cubicBezTo>
                <a:cubicBezTo>
                  <a:pt x="541" y="909"/>
                  <a:pt x="544" y="909"/>
                  <a:pt x="547" y="909"/>
                </a:cubicBezTo>
                <a:cubicBezTo>
                  <a:pt x="550" y="909"/>
                  <a:pt x="553" y="909"/>
                  <a:pt x="563" y="917"/>
                </a:cubicBezTo>
                <a:cubicBezTo>
                  <a:pt x="551" y="910"/>
                  <a:pt x="551" y="910"/>
                  <a:pt x="551" y="910"/>
                </a:cubicBezTo>
                <a:cubicBezTo>
                  <a:pt x="558" y="915"/>
                  <a:pt x="554" y="914"/>
                  <a:pt x="550" y="913"/>
                </a:cubicBezTo>
                <a:cubicBezTo>
                  <a:pt x="545" y="913"/>
                  <a:pt x="542" y="912"/>
                  <a:pt x="555" y="921"/>
                </a:cubicBezTo>
                <a:cubicBezTo>
                  <a:pt x="561" y="924"/>
                  <a:pt x="556" y="923"/>
                  <a:pt x="548" y="919"/>
                </a:cubicBezTo>
                <a:close/>
                <a:moveTo>
                  <a:pt x="235" y="1004"/>
                </a:moveTo>
                <a:cubicBezTo>
                  <a:pt x="241" y="993"/>
                  <a:pt x="233" y="992"/>
                  <a:pt x="247" y="977"/>
                </a:cubicBezTo>
                <a:cubicBezTo>
                  <a:pt x="239" y="990"/>
                  <a:pt x="246" y="991"/>
                  <a:pt x="235" y="1004"/>
                </a:cubicBezTo>
                <a:close/>
                <a:moveTo>
                  <a:pt x="411" y="854"/>
                </a:moveTo>
                <a:cubicBezTo>
                  <a:pt x="412" y="855"/>
                  <a:pt x="412" y="855"/>
                  <a:pt x="412" y="855"/>
                </a:cubicBezTo>
                <a:cubicBezTo>
                  <a:pt x="428" y="862"/>
                  <a:pt x="428" y="862"/>
                  <a:pt x="428" y="862"/>
                </a:cubicBezTo>
                <a:cubicBezTo>
                  <a:pt x="427" y="860"/>
                  <a:pt x="427" y="860"/>
                  <a:pt x="427" y="860"/>
                </a:cubicBezTo>
                <a:lnTo>
                  <a:pt x="411" y="854"/>
                </a:lnTo>
                <a:close/>
                <a:moveTo>
                  <a:pt x="203" y="979"/>
                </a:moveTo>
                <a:cubicBezTo>
                  <a:pt x="200" y="983"/>
                  <a:pt x="198" y="986"/>
                  <a:pt x="197" y="989"/>
                </a:cubicBezTo>
                <a:cubicBezTo>
                  <a:pt x="199" y="986"/>
                  <a:pt x="201" y="983"/>
                  <a:pt x="203" y="979"/>
                </a:cubicBezTo>
                <a:close/>
                <a:moveTo>
                  <a:pt x="690" y="494"/>
                </a:moveTo>
                <a:cubicBezTo>
                  <a:pt x="691" y="496"/>
                  <a:pt x="693" y="498"/>
                  <a:pt x="695" y="501"/>
                </a:cubicBezTo>
                <a:cubicBezTo>
                  <a:pt x="695" y="500"/>
                  <a:pt x="694" y="498"/>
                  <a:pt x="690" y="494"/>
                </a:cubicBezTo>
                <a:close/>
                <a:moveTo>
                  <a:pt x="735" y="529"/>
                </a:moveTo>
                <a:cubicBezTo>
                  <a:pt x="736" y="530"/>
                  <a:pt x="736" y="530"/>
                  <a:pt x="736" y="530"/>
                </a:cubicBezTo>
                <a:cubicBezTo>
                  <a:pt x="737" y="530"/>
                  <a:pt x="737" y="530"/>
                  <a:pt x="737" y="530"/>
                </a:cubicBezTo>
                <a:lnTo>
                  <a:pt x="735" y="529"/>
                </a:lnTo>
                <a:close/>
                <a:moveTo>
                  <a:pt x="1384" y="108"/>
                </a:moveTo>
                <a:cubicBezTo>
                  <a:pt x="1381" y="104"/>
                  <a:pt x="1383" y="108"/>
                  <a:pt x="1382" y="109"/>
                </a:cubicBezTo>
                <a:cubicBezTo>
                  <a:pt x="1383" y="108"/>
                  <a:pt x="1385" y="109"/>
                  <a:pt x="1384" y="108"/>
                </a:cubicBezTo>
                <a:close/>
                <a:moveTo>
                  <a:pt x="1386" y="117"/>
                </a:moveTo>
                <a:cubicBezTo>
                  <a:pt x="1385" y="116"/>
                  <a:pt x="1385" y="115"/>
                  <a:pt x="1385" y="114"/>
                </a:cubicBezTo>
                <a:cubicBezTo>
                  <a:pt x="1385" y="114"/>
                  <a:pt x="1385" y="115"/>
                  <a:pt x="1386" y="117"/>
                </a:cubicBezTo>
                <a:close/>
                <a:moveTo>
                  <a:pt x="1388" y="112"/>
                </a:moveTo>
                <a:cubicBezTo>
                  <a:pt x="1386" y="112"/>
                  <a:pt x="1385" y="113"/>
                  <a:pt x="1385" y="114"/>
                </a:cubicBezTo>
                <a:cubicBezTo>
                  <a:pt x="1386" y="113"/>
                  <a:pt x="1388" y="114"/>
                  <a:pt x="1388" y="112"/>
                </a:cubicBezTo>
                <a:close/>
                <a:moveTo>
                  <a:pt x="1375" y="131"/>
                </a:moveTo>
                <a:cubicBezTo>
                  <a:pt x="1374" y="129"/>
                  <a:pt x="1376" y="128"/>
                  <a:pt x="1376" y="128"/>
                </a:cubicBezTo>
                <a:cubicBezTo>
                  <a:pt x="1371" y="130"/>
                  <a:pt x="1372" y="125"/>
                  <a:pt x="1371" y="123"/>
                </a:cubicBezTo>
                <a:cubicBezTo>
                  <a:pt x="1370" y="126"/>
                  <a:pt x="1373" y="128"/>
                  <a:pt x="1375" y="131"/>
                </a:cubicBezTo>
                <a:close/>
                <a:moveTo>
                  <a:pt x="1373" y="137"/>
                </a:moveTo>
                <a:cubicBezTo>
                  <a:pt x="1374" y="136"/>
                  <a:pt x="1374" y="136"/>
                  <a:pt x="1374" y="136"/>
                </a:cubicBezTo>
                <a:cubicBezTo>
                  <a:pt x="1373" y="136"/>
                  <a:pt x="1373" y="137"/>
                  <a:pt x="1373" y="137"/>
                </a:cubicBezTo>
                <a:close/>
                <a:moveTo>
                  <a:pt x="1370" y="137"/>
                </a:moveTo>
                <a:cubicBezTo>
                  <a:pt x="1370" y="139"/>
                  <a:pt x="1372" y="141"/>
                  <a:pt x="1374" y="143"/>
                </a:cubicBezTo>
                <a:cubicBezTo>
                  <a:pt x="1376" y="142"/>
                  <a:pt x="1373" y="139"/>
                  <a:pt x="1373" y="137"/>
                </a:cubicBezTo>
                <a:cubicBezTo>
                  <a:pt x="1372" y="138"/>
                  <a:pt x="1372" y="139"/>
                  <a:pt x="1370" y="137"/>
                </a:cubicBezTo>
                <a:close/>
                <a:moveTo>
                  <a:pt x="1192" y="379"/>
                </a:moveTo>
                <a:cubicBezTo>
                  <a:pt x="1193" y="376"/>
                  <a:pt x="1197" y="370"/>
                  <a:pt x="1196" y="369"/>
                </a:cubicBezTo>
                <a:cubicBezTo>
                  <a:pt x="1184" y="387"/>
                  <a:pt x="1184" y="387"/>
                  <a:pt x="1184" y="387"/>
                </a:cubicBezTo>
                <a:cubicBezTo>
                  <a:pt x="1180" y="394"/>
                  <a:pt x="1189" y="382"/>
                  <a:pt x="1192" y="379"/>
                </a:cubicBezTo>
                <a:close/>
                <a:moveTo>
                  <a:pt x="1156" y="447"/>
                </a:moveTo>
                <a:cubicBezTo>
                  <a:pt x="1148" y="461"/>
                  <a:pt x="1149" y="451"/>
                  <a:pt x="1145" y="459"/>
                </a:cubicBezTo>
                <a:cubicBezTo>
                  <a:pt x="1150" y="461"/>
                  <a:pt x="1150" y="461"/>
                  <a:pt x="1150" y="461"/>
                </a:cubicBezTo>
                <a:lnTo>
                  <a:pt x="1156" y="447"/>
                </a:lnTo>
                <a:close/>
                <a:moveTo>
                  <a:pt x="1186" y="455"/>
                </a:moveTo>
                <a:cubicBezTo>
                  <a:pt x="1188" y="451"/>
                  <a:pt x="1188" y="451"/>
                  <a:pt x="1188" y="451"/>
                </a:cubicBezTo>
                <a:cubicBezTo>
                  <a:pt x="1185" y="456"/>
                  <a:pt x="1185" y="456"/>
                  <a:pt x="1185" y="456"/>
                </a:cubicBezTo>
                <a:lnTo>
                  <a:pt x="1186" y="455"/>
                </a:lnTo>
                <a:close/>
                <a:moveTo>
                  <a:pt x="1108" y="510"/>
                </a:moveTo>
                <a:cubicBezTo>
                  <a:pt x="1109" y="497"/>
                  <a:pt x="1109" y="497"/>
                  <a:pt x="1109" y="497"/>
                </a:cubicBezTo>
                <a:cubicBezTo>
                  <a:pt x="1102" y="509"/>
                  <a:pt x="1106" y="512"/>
                  <a:pt x="1108" y="510"/>
                </a:cubicBezTo>
                <a:close/>
                <a:moveTo>
                  <a:pt x="1069" y="560"/>
                </a:moveTo>
                <a:cubicBezTo>
                  <a:pt x="1073" y="551"/>
                  <a:pt x="1073" y="551"/>
                  <a:pt x="1073" y="551"/>
                </a:cubicBezTo>
                <a:cubicBezTo>
                  <a:pt x="1058" y="577"/>
                  <a:pt x="1058" y="577"/>
                  <a:pt x="1058" y="577"/>
                </a:cubicBezTo>
                <a:lnTo>
                  <a:pt x="1069" y="560"/>
                </a:lnTo>
                <a:close/>
                <a:moveTo>
                  <a:pt x="1030" y="625"/>
                </a:moveTo>
                <a:cubicBezTo>
                  <a:pt x="1027" y="627"/>
                  <a:pt x="1027" y="627"/>
                  <a:pt x="1027" y="627"/>
                </a:cubicBezTo>
                <a:cubicBezTo>
                  <a:pt x="1017" y="645"/>
                  <a:pt x="1017" y="645"/>
                  <a:pt x="1017" y="645"/>
                </a:cubicBezTo>
                <a:lnTo>
                  <a:pt x="1030" y="625"/>
                </a:lnTo>
                <a:close/>
                <a:moveTo>
                  <a:pt x="592" y="793"/>
                </a:moveTo>
                <a:cubicBezTo>
                  <a:pt x="597" y="798"/>
                  <a:pt x="602" y="765"/>
                  <a:pt x="606" y="756"/>
                </a:cubicBezTo>
                <a:cubicBezTo>
                  <a:pt x="598" y="761"/>
                  <a:pt x="602" y="782"/>
                  <a:pt x="592" y="793"/>
                </a:cubicBezTo>
                <a:close/>
                <a:moveTo>
                  <a:pt x="220" y="956"/>
                </a:moveTo>
                <a:cubicBezTo>
                  <a:pt x="236" y="928"/>
                  <a:pt x="236" y="928"/>
                  <a:pt x="236" y="928"/>
                </a:cubicBezTo>
                <a:cubicBezTo>
                  <a:pt x="221" y="948"/>
                  <a:pt x="232" y="934"/>
                  <a:pt x="220" y="956"/>
                </a:cubicBezTo>
                <a:close/>
                <a:moveTo>
                  <a:pt x="1221" y="146"/>
                </a:moveTo>
                <a:cubicBezTo>
                  <a:pt x="1222" y="145"/>
                  <a:pt x="1222" y="145"/>
                  <a:pt x="1222" y="145"/>
                </a:cubicBezTo>
                <a:cubicBezTo>
                  <a:pt x="1222" y="145"/>
                  <a:pt x="1222" y="146"/>
                  <a:pt x="1221" y="146"/>
                </a:cubicBezTo>
                <a:close/>
                <a:moveTo>
                  <a:pt x="1212" y="150"/>
                </a:moveTo>
                <a:cubicBezTo>
                  <a:pt x="1215" y="150"/>
                  <a:pt x="1219" y="149"/>
                  <a:pt x="1221" y="146"/>
                </a:cubicBezTo>
                <a:cubicBezTo>
                  <a:pt x="1219" y="145"/>
                  <a:pt x="1212" y="143"/>
                  <a:pt x="1212" y="150"/>
                </a:cubicBezTo>
                <a:close/>
                <a:moveTo>
                  <a:pt x="1219" y="133"/>
                </a:moveTo>
                <a:cubicBezTo>
                  <a:pt x="1217" y="136"/>
                  <a:pt x="1217" y="136"/>
                  <a:pt x="1217" y="136"/>
                </a:cubicBezTo>
                <a:cubicBezTo>
                  <a:pt x="1219" y="137"/>
                  <a:pt x="1218" y="134"/>
                  <a:pt x="1219" y="133"/>
                </a:cubicBezTo>
                <a:close/>
                <a:moveTo>
                  <a:pt x="1220" y="140"/>
                </a:moveTo>
                <a:cubicBezTo>
                  <a:pt x="1221" y="142"/>
                  <a:pt x="1221" y="142"/>
                  <a:pt x="1221" y="142"/>
                </a:cubicBezTo>
                <a:cubicBezTo>
                  <a:pt x="1222" y="139"/>
                  <a:pt x="1222" y="139"/>
                  <a:pt x="1222" y="139"/>
                </a:cubicBezTo>
                <a:lnTo>
                  <a:pt x="1220" y="140"/>
                </a:lnTo>
                <a:close/>
                <a:moveTo>
                  <a:pt x="1373" y="113"/>
                </a:moveTo>
                <a:cubicBezTo>
                  <a:pt x="1373" y="114"/>
                  <a:pt x="1373" y="116"/>
                  <a:pt x="1373" y="118"/>
                </a:cubicBezTo>
                <a:lnTo>
                  <a:pt x="1373" y="113"/>
                </a:lnTo>
                <a:close/>
                <a:moveTo>
                  <a:pt x="1376" y="97"/>
                </a:moveTo>
                <a:cubicBezTo>
                  <a:pt x="1377" y="97"/>
                  <a:pt x="1377" y="96"/>
                  <a:pt x="1377" y="96"/>
                </a:cubicBezTo>
                <a:cubicBezTo>
                  <a:pt x="1377" y="96"/>
                  <a:pt x="1377" y="96"/>
                  <a:pt x="1376" y="97"/>
                </a:cubicBezTo>
                <a:close/>
                <a:moveTo>
                  <a:pt x="1370" y="113"/>
                </a:moveTo>
                <a:cubicBezTo>
                  <a:pt x="1371" y="114"/>
                  <a:pt x="1371" y="114"/>
                  <a:pt x="1371" y="114"/>
                </a:cubicBezTo>
                <a:cubicBezTo>
                  <a:pt x="1370" y="113"/>
                  <a:pt x="1370" y="113"/>
                  <a:pt x="1370" y="113"/>
                </a:cubicBezTo>
                <a:close/>
                <a:moveTo>
                  <a:pt x="1297" y="132"/>
                </a:moveTo>
                <a:cubicBezTo>
                  <a:pt x="1297" y="135"/>
                  <a:pt x="1297" y="137"/>
                  <a:pt x="1296" y="138"/>
                </a:cubicBezTo>
                <a:cubicBezTo>
                  <a:pt x="1299" y="139"/>
                  <a:pt x="1298" y="135"/>
                  <a:pt x="1297" y="132"/>
                </a:cubicBezTo>
                <a:close/>
                <a:moveTo>
                  <a:pt x="1426" y="19"/>
                </a:moveTo>
                <a:cubicBezTo>
                  <a:pt x="1425" y="23"/>
                  <a:pt x="1425" y="23"/>
                  <a:pt x="1425" y="23"/>
                </a:cubicBezTo>
                <a:cubicBezTo>
                  <a:pt x="1426" y="21"/>
                  <a:pt x="1427" y="19"/>
                  <a:pt x="1426" y="19"/>
                </a:cubicBezTo>
                <a:close/>
                <a:moveTo>
                  <a:pt x="1380" y="53"/>
                </a:moveTo>
                <a:cubicBezTo>
                  <a:pt x="1379" y="54"/>
                  <a:pt x="1379" y="55"/>
                  <a:pt x="1380" y="56"/>
                </a:cubicBezTo>
                <a:cubicBezTo>
                  <a:pt x="1380" y="55"/>
                  <a:pt x="1380" y="55"/>
                  <a:pt x="1380" y="55"/>
                </a:cubicBezTo>
                <a:lnTo>
                  <a:pt x="1380" y="53"/>
                </a:lnTo>
                <a:close/>
                <a:moveTo>
                  <a:pt x="1366" y="110"/>
                </a:moveTo>
                <a:cubicBezTo>
                  <a:pt x="1366" y="110"/>
                  <a:pt x="1366" y="110"/>
                  <a:pt x="1366" y="110"/>
                </a:cubicBezTo>
                <a:cubicBezTo>
                  <a:pt x="1366" y="112"/>
                  <a:pt x="1366" y="112"/>
                  <a:pt x="1366" y="112"/>
                </a:cubicBezTo>
                <a:cubicBezTo>
                  <a:pt x="1366" y="112"/>
                  <a:pt x="1366" y="111"/>
                  <a:pt x="1366" y="110"/>
                </a:cubicBezTo>
                <a:close/>
                <a:moveTo>
                  <a:pt x="1433" y="29"/>
                </a:moveTo>
                <a:cubicBezTo>
                  <a:pt x="1434" y="28"/>
                  <a:pt x="1435" y="27"/>
                  <a:pt x="1437" y="25"/>
                </a:cubicBezTo>
                <a:cubicBezTo>
                  <a:pt x="1436" y="24"/>
                  <a:pt x="1434" y="26"/>
                  <a:pt x="1433" y="29"/>
                </a:cubicBezTo>
                <a:close/>
                <a:moveTo>
                  <a:pt x="1377" y="96"/>
                </a:moveTo>
                <a:cubicBezTo>
                  <a:pt x="1377" y="96"/>
                  <a:pt x="1377" y="96"/>
                  <a:pt x="1377" y="96"/>
                </a:cubicBezTo>
                <a:cubicBezTo>
                  <a:pt x="1377" y="96"/>
                  <a:pt x="1377" y="96"/>
                  <a:pt x="1377" y="96"/>
                </a:cubicBezTo>
                <a:cubicBezTo>
                  <a:pt x="1377" y="96"/>
                  <a:pt x="1377" y="96"/>
                  <a:pt x="1377" y="96"/>
                </a:cubicBezTo>
                <a:close/>
                <a:moveTo>
                  <a:pt x="1365" y="64"/>
                </a:moveTo>
                <a:cubicBezTo>
                  <a:pt x="1366" y="63"/>
                  <a:pt x="1367" y="62"/>
                  <a:pt x="1367" y="61"/>
                </a:cubicBezTo>
                <a:cubicBezTo>
                  <a:pt x="1366" y="61"/>
                  <a:pt x="1366" y="62"/>
                  <a:pt x="1365" y="64"/>
                </a:cubicBezTo>
                <a:close/>
                <a:moveTo>
                  <a:pt x="1297" y="132"/>
                </a:moveTo>
                <a:cubicBezTo>
                  <a:pt x="1298" y="130"/>
                  <a:pt x="1298" y="130"/>
                  <a:pt x="1298" y="130"/>
                </a:cubicBezTo>
                <a:cubicBezTo>
                  <a:pt x="1297" y="131"/>
                  <a:pt x="1297" y="131"/>
                  <a:pt x="1297" y="132"/>
                </a:cubicBezTo>
                <a:close/>
                <a:moveTo>
                  <a:pt x="1232" y="147"/>
                </a:moveTo>
                <a:cubicBezTo>
                  <a:pt x="1233" y="147"/>
                  <a:pt x="1233" y="145"/>
                  <a:pt x="1233" y="144"/>
                </a:cubicBezTo>
                <a:cubicBezTo>
                  <a:pt x="1232" y="145"/>
                  <a:pt x="1232" y="146"/>
                  <a:pt x="1232" y="147"/>
                </a:cubicBezTo>
                <a:close/>
                <a:moveTo>
                  <a:pt x="1443" y="243"/>
                </a:moveTo>
                <a:cubicBezTo>
                  <a:pt x="1443" y="243"/>
                  <a:pt x="1443" y="243"/>
                  <a:pt x="1443" y="243"/>
                </a:cubicBezTo>
                <a:cubicBezTo>
                  <a:pt x="1443" y="243"/>
                  <a:pt x="1443" y="243"/>
                  <a:pt x="1443" y="243"/>
                </a:cubicBezTo>
                <a:close/>
                <a:moveTo>
                  <a:pt x="1417" y="204"/>
                </a:moveTo>
                <a:cubicBezTo>
                  <a:pt x="1416" y="204"/>
                  <a:pt x="1416" y="204"/>
                  <a:pt x="1415" y="204"/>
                </a:cubicBezTo>
                <a:cubicBezTo>
                  <a:pt x="1414" y="204"/>
                  <a:pt x="1415" y="204"/>
                  <a:pt x="1417" y="204"/>
                </a:cubicBezTo>
                <a:close/>
                <a:moveTo>
                  <a:pt x="1467" y="153"/>
                </a:moveTo>
                <a:cubicBezTo>
                  <a:pt x="1464" y="151"/>
                  <a:pt x="1461" y="149"/>
                  <a:pt x="1459" y="148"/>
                </a:cubicBezTo>
                <a:cubicBezTo>
                  <a:pt x="1461" y="147"/>
                  <a:pt x="1461" y="144"/>
                  <a:pt x="1465" y="145"/>
                </a:cubicBezTo>
                <a:cubicBezTo>
                  <a:pt x="1460" y="144"/>
                  <a:pt x="1460" y="144"/>
                  <a:pt x="1460" y="144"/>
                </a:cubicBezTo>
                <a:cubicBezTo>
                  <a:pt x="1463" y="143"/>
                  <a:pt x="1463" y="143"/>
                  <a:pt x="1463" y="143"/>
                </a:cubicBezTo>
                <a:cubicBezTo>
                  <a:pt x="1465" y="138"/>
                  <a:pt x="1459" y="134"/>
                  <a:pt x="1455" y="131"/>
                </a:cubicBezTo>
                <a:cubicBezTo>
                  <a:pt x="1453" y="129"/>
                  <a:pt x="1451" y="127"/>
                  <a:pt x="1450" y="125"/>
                </a:cubicBezTo>
                <a:cubicBezTo>
                  <a:pt x="1450" y="124"/>
                  <a:pt x="1450" y="123"/>
                  <a:pt x="1451" y="121"/>
                </a:cubicBezTo>
                <a:cubicBezTo>
                  <a:pt x="1451" y="121"/>
                  <a:pt x="1451" y="120"/>
                  <a:pt x="1451" y="119"/>
                </a:cubicBezTo>
                <a:cubicBezTo>
                  <a:pt x="1452" y="119"/>
                  <a:pt x="1452" y="118"/>
                  <a:pt x="1452" y="118"/>
                </a:cubicBezTo>
                <a:cubicBezTo>
                  <a:pt x="1453" y="116"/>
                  <a:pt x="1453" y="116"/>
                  <a:pt x="1453" y="116"/>
                </a:cubicBezTo>
                <a:cubicBezTo>
                  <a:pt x="1454" y="116"/>
                  <a:pt x="1454" y="116"/>
                  <a:pt x="1454" y="116"/>
                </a:cubicBezTo>
                <a:cubicBezTo>
                  <a:pt x="1451" y="113"/>
                  <a:pt x="1448" y="111"/>
                  <a:pt x="1445" y="108"/>
                </a:cubicBezTo>
                <a:cubicBezTo>
                  <a:pt x="1445" y="106"/>
                  <a:pt x="1450" y="104"/>
                  <a:pt x="1452" y="99"/>
                </a:cubicBezTo>
                <a:cubicBezTo>
                  <a:pt x="1446" y="104"/>
                  <a:pt x="1450" y="94"/>
                  <a:pt x="1445" y="94"/>
                </a:cubicBezTo>
                <a:cubicBezTo>
                  <a:pt x="1446" y="91"/>
                  <a:pt x="1448" y="92"/>
                  <a:pt x="1450" y="92"/>
                </a:cubicBezTo>
                <a:cubicBezTo>
                  <a:pt x="1452" y="85"/>
                  <a:pt x="1450" y="80"/>
                  <a:pt x="1448" y="77"/>
                </a:cubicBezTo>
                <a:cubicBezTo>
                  <a:pt x="1446" y="72"/>
                  <a:pt x="1444" y="69"/>
                  <a:pt x="1444" y="61"/>
                </a:cubicBezTo>
                <a:cubicBezTo>
                  <a:pt x="1442" y="71"/>
                  <a:pt x="1441" y="74"/>
                  <a:pt x="1441" y="77"/>
                </a:cubicBezTo>
                <a:cubicBezTo>
                  <a:pt x="1441" y="80"/>
                  <a:pt x="1441" y="82"/>
                  <a:pt x="1440" y="87"/>
                </a:cubicBezTo>
                <a:cubicBezTo>
                  <a:pt x="1438" y="84"/>
                  <a:pt x="1438" y="81"/>
                  <a:pt x="1438" y="78"/>
                </a:cubicBezTo>
                <a:cubicBezTo>
                  <a:pt x="1438" y="75"/>
                  <a:pt x="1438" y="71"/>
                  <a:pt x="1437" y="68"/>
                </a:cubicBezTo>
                <a:cubicBezTo>
                  <a:pt x="1438" y="68"/>
                  <a:pt x="1439" y="69"/>
                  <a:pt x="1440" y="70"/>
                </a:cubicBezTo>
                <a:cubicBezTo>
                  <a:pt x="1443" y="63"/>
                  <a:pt x="1441" y="61"/>
                  <a:pt x="1440" y="58"/>
                </a:cubicBezTo>
                <a:cubicBezTo>
                  <a:pt x="1438" y="56"/>
                  <a:pt x="1437" y="55"/>
                  <a:pt x="1441" y="48"/>
                </a:cubicBezTo>
                <a:cubicBezTo>
                  <a:pt x="1440" y="46"/>
                  <a:pt x="1437" y="47"/>
                  <a:pt x="1435" y="47"/>
                </a:cubicBezTo>
                <a:cubicBezTo>
                  <a:pt x="1432" y="47"/>
                  <a:pt x="1430" y="47"/>
                  <a:pt x="1430" y="42"/>
                </a:cubicBezTo>
                <a:cubicBezTo>
                  <a:pt x="1433" y="40"/>
                  <a:pt x="1435" y="37"/>
                  <a:pt x="1437" y="34"/>
                </a:cubicBezTo>
                <a:cubicBezTo>
                  <a:pt x="1436" y="27"/>
                  <a:pt x="1436" y="27"/>
                  <a:pt x="1436" y="27"/>
                </a:cubicBezTo>
                <a:cubicBezTo>
                  <a:pt x="1432" y="35"/>
                  <a:pt x="1432" y="35"/>
                  <a:pt x="1432" y="35"/>
                </a:cubicBezTo>
                <a:cubicBezTo>
                  <a:pt x="1431" y="34"/>
                  <a:pt x="1432" y="31"/>
                  <a:pt x="1433" y="29"/>
                </a:cubicBezTo>
                <a:cubicBezTo>
                  <a:pt x="1430" y="32"/>
                  <a:pt x="1429" y="30"/>
                  <a:pt x="1428" y="29"/>
                </a:cubicBezTo>
                <a:cubicBezTo>
                  <a:pt x="1427" y="28"/>
                  <a:pt x="1427" y="27"/>
                  <a:pt x="1426" y="26"/>
                </a:cubicBezTo>
                <a:cubicBezTo>
                  <a:pt x="1426" y="26"/>
                  <a:pt x="1426" y="25"/>
                  <a:pt x="1425" y="26"/>
                </a:cubicBezTo>
                <a:cubicBezTo>
                  <a:pt x="1425" y="26"/>
                  <a:pt x="1424" y="26"/>
                  <a:pt x="1423" y="27"/>
                </a:cubicBezTo>
                <a:cubicBezTo>
                  <a:pt x="1425" y="23"/>
                  <a:pt x="1425" y="23"/>
                  <a:pt x="1425" y="23"/>
                </a:cubicBezTo>
                <a:cubicBezTo>
                  <a:pt x="1424" y="24"/>
                  <a:pt x="1423" y="26"/>
                  <a:pt x="1423" y="27"/>
                </a:cubicBezTo>
                <a:cubicBezTo>
                  <a:pt x="1425" y="19"/>
                  <a:pt x="1420" y="24"/>
                  <a:pt x="1423" y="17"/>
                </a:cubicBezTo>
                <a:cubicBezTo>
                  <a:pt x="1425" y="14"/>
                  <a:pt x="1431" y="7"/>
                  <a:pt x="1429" y="12"/>
                </a:cubicBezTo>
                <a:cubicBezTo>
                  <a:pt x="1437" y="0"/>
                  <a:pt x="1425" y="11"/>
                  <a:pt x="1423" y="12"/>
                </a:cubicBezTo>
                <a:cubicBezTo>
                  <a:pt x="1424" y="15"/>
                  <a:pt x="1419" y="19"/>
                  <a:pt x="1417" y="21"/>
                </a:cubicBezTo>
                <a:cubicBezTo>
                  <a:pt x="1417" y="20"/>
                  <a:pt x="1418" y="19"/>
                  <a:pt x="1419" y="17"/>
                </a:cubicBezTo>
                <a:cubicBezTo>
                  <a:pt x="1417" y="17"/>
                  <a:pt x="1414" y="22"/>
                  <a:pt x="1411" y="26"/>
                </a:cubicBezTo>
                <a:cubicBezTo>
                  <a:pt x="1409" y="30"/>
                  <a:pt x="1407" y="33"/>
                  <a:pt x="1407" y="26"/>
                </a:cubicBezTo>
                <a:cubicBezTo>
                  <a:pt x="1404" y="35"/>
                  <a:pt x="1404" y="35"/>
                  <a:pt x="1404" y="35"/>
                </a:cubicBezTo>
                <a:cubicBezTo>
                  <a:pt x="1403" y="34"/>
                  <a:pt x="1403" y="33"/>
                  <a:pt x="1402" y="32"/>
                </a:cubicBezTo>
                <a:cubicBezTo>
                  <a:pt x="1399" y="40"/>
                  <a:pt x="1398" y="41"/>
                  <a:pt x="1397" y="42"/>
                </a:cubicBezTo>
                <a:cubicBezTo>
                  <a:pt x="1395" y="43"/>
                  <a:pt x="1394" y="44"/>
                  <a:pt x="1392" y="51"/>
                </a:cubicBezTo>
                <a:cubicBezTo>
                  <a:pt x="1388" y="54"/>
                  <a:pt x="1394" y="43"/>
                  <a:pt x="1392" y="45"/>
                </a:cubicBezTo>
                <a:cubicBezTo>
                  <a:pt x="1391" y="45"/>
                  <a:pt x="1387" y="49"/>
                  <a:pt x="1385" y="53"/>
                </a:cubicBezTo>
                <a:cubicBezTo>
                  <a:pt x="1382" y="56"/>
                  <a:pt x="1380" y="59"/>
                  <a:pt x="1380" y="56"/>
                </a:cubicBezTo>
                <a:cubicBezTo>
                  <a:pt x="1376" y="63"/>
                  <a:pt x="1373" y="62"/>
                  <a:pt x="1370" y="66"/>
                </a:cubicBezTo>
                <a:cubicBezTo>
                  <a:pt x="1369" y="61"/>
                  <a:pt x="1369" y="61"/>
                  <a:pt x="1369" y="61"/>
                </a:cubicBezTo>
                <a:cubicBezTo>
                  <a:pt x="1368" y="63"/>
                  <a:pt x="1367" y="66"/>
                  <a:pt x="1365" y="66"/>
                </a:cubicBezTo>
                <a:cubicBezTo>
                  <a:pt x="1365" y="65"/>
                  <a:pt x="1365" y="65"/>
                  <a:pt x="1365" y="64"/>
                </a:cubicBezTo>
                <a:cubicBezTo>
                  <a:pt x="1360" y="70"/>
                  <a:pt x="1356" y="72"/>
                  <a:pt x="1352" y="74"/>
                </a:cubicBezTo>
                <a:cubicBezTo>
                  <a:pt x="1351" y="71"/>
                  <a:pt x="1350" y="70"/>
                  <a:pt x="1353" y="67"/>
                </a:cubicBezTo>
                <a:cubicBezTo>
                  <a:pt x="1350" y="66"/>
                  <a:pt x="1347" y="69"/>
                  <a:pt x="1345" y="72"/>
                </a:cubicBezTo>
                <a:cubicBezTo>
                  <a:pt x="1343" y="75"/>
                  <a:pt x="1342" y="78"/>
                  <a:pt x="1340" y="78"/>
                </a:cubicBezTo>
                <a:cubicBezTo>
                  <a:pt x="1339" y="76"/>
                  <a:pt x="1339" y="76"/>
                  <a:pt x="1339" y="76"/>
                </a:cubicBezTo>
                <a:cubicBezTo>
                  <a:pt x="1338" y="80"/>
                  <a:pt x="1338" y="80"/>
                  <a:pt x="1338" y="80"/>
                </a:cubicBezTo>
                <a:cubicBezTo>
                  <a:pt x="1338" y="79"/>
                  <a:pt x="1337" y="77"/>
                  <a:pt x="1336" y="76"/>
                </a:cubicBezTo>
                <a:cubicBezTo>
                  <a:pt x="1332" y="76"/>
                  <a:pt x="1327" y="79"/>
                  <a:pt x="1329" y="88"/>
                </a:cubicBezTo>
                <a:cubicBezTo>
                  <a:pt x="1329" y="86"/>
                  <a:pt x="1325" y="84"/>
                  <a:pt x="1326" y="79"/>
                </a:cubicBezTo>
                <a:cubicBezTo>
                  <a:pt x="1324" y="87"/>
                  <a:pt x="1318" y="88"/>
                  <a:pt x="1314" y="91"/>
                </a:cubicBezTo>
                <a:cubicBezTo>
                  <a:pt x="1315" y="92"/>
                  <a:pt x="1315" y="92"/>
                  <a:pt x="1315" y="92"/>
                </a:cubicBezTo>
                <a:cubicBezTo>
                  <a:pt x="1314" y="95"/>
                  <a:pt x="1314" y="95"/>
                  <a:pt x="1314" y="95"/>
                </a:cubicBezTo>
                <a:cubicBezTo>
                  <a:pt x="1313" y="94"/>
                  <a:pt x="1313" y="94"/>
                  <a:pt x="1313" y="94"/>
                </a:cubicBezTo>
                <a:cubicBezTo>
                  <a:pt x="1314" y="92"/>
                  <a:pt x="1314" y="92"/>
                  <a:pt x="1314" y="92"/>
                </a:cubicBezTo>
                <a:cubicBezTo>
                  <a:pt x="1312" y="93"/>
                  <a:pt x="1311" y="95"/>
                  <a:pt x="1311" y="99"/>
                </a:cubicBezTo>
                <a:cubicBezTo>
                  <a:pt x="1310" y="97"/>
                  <a:pt x="1308" y="93"/>
                  <a:pt x="1306" y="92"/>
                </a:cubicBezTo>
                <a:cubicBezTo>
                  <a:pt x="1308" y="98"/>
                  <a:pt x="1299" y="89"/>
                  <a:pt x="1299" y="96"/>
                </a:cubicBezTo>
                <a:cubicBezTo>
                  <a:pt x="1298" y="95"/>
                  <a:pt x="1300" y="95"/>
                  <a:pt x="1298" y="93"/>
                </a:cubicBezTo>
                <a:cubicBezTo>
                  <a:pt x="1293" y="96"/>
                  <a:pt x="1287" y="106"/>
                  <a:pt x="1278" y="104"/>
                </a:cubicBezTo>
                <a:cubicBezTo>
                  <a:pt x="1281" y="115"/>
                  <a:pt x="1275" y="115"/>
                  <a:pt x="1272" y="121"/>
                </a:cubicBezTo>
                <a:cubicBezTo>
                  <a:pt x="1269" y="115"/>
                  <a:pt x="1274" y="117"/>
                  <a:pt x="1273" y="112"/>
                </a:cubicBezTo>
                <a:cubicBezTo>
                  <a:pt x="1271" y="114"/>
                  <a:pt x="1270" y="104"/>
                  <a:pt x="1268" y="110"/>
                </a:cubicBezTo>
                <a:cubicBezTo>
                  <a:pt x="1267" y="109"/>
                  <a:pt x="1267" y="109"/>
                  <a:pt x="1268" y="108"/>
                </a:cubicBezTo>
                <a:cubicBezTo>
                  <a:pt x="1265" y="109"/>
                  <a:pt x="1271" y="116"/>
                  <a:pt x="1267" y="115"/>
                </a:cubicBezTo>
                <a:cubicBezTo>
                  <a:pt x="1265" y="111"/>
                  <a:pt x="1265" y="111"/>
                  <a:pt x="1265" y="111"/>
                </a:cubicBezTo>
                <a:cubicBezTo>
                  <a:pt x="1265" y="118"/>
                  <a:pt x="1265" y="118"/>
                  <a:pt x="1265" y="118"/>
                </a:cubicBezTo>
                <a:cubicBezTo>
                  <a:pt x="1256" y="117"/>
                  <a:pt x="1251" y="123"/>
                  <a:pt x="1243" y="120"/>
                </a:cubicBezTo>
                <a:cubicBezTo>
                  <a:pt x="1243" y="121"/>
                  <a:pt x="1244" y="123"/>
                  <a:pt x="1245" y="124"/>
                </a:cubicBezTo>
                <a:cubicBezTo>
                  <a:pt x="1242" y="125"/>
                  <a:pt x="1240" y="134"/>
                  <a:pt x="1236" y="130"/>
                </a:cubicBezTo>
                <a:cubicBezTo>
                  <a:pt x="1236" y="128"/>
                  <a:pt x="1236" y="128"/>
                  <a:pt x="1236" y="128"/>
                </a:cubicBezTo>
                <a:cubicBezTo>
                  <a:pt x="1229" y="125"/>
                  <a:pt x="1232" y="135"/>
                  <a:pt x="1226" y="139"/>
                </a:cubicBezTo>
                <a:cubicBezTo>
                  <a:pt x="1227" y="139"/>
                  <a:pt x="1230" y="134"/>
                  <a:pt x="1232" y="140"/>
                </a:cubicBezTo>
                <a:cubicBezTo>
                  <a:pt x="1232" y="143"/>
                  <a:pt x="1228" y="144"/>
                  <a:pt x="1227" y="141"/>
                </a:cubicBezTo>
                <a:cubicBezTo>
                  <a:pt x="1229" y="147"/>
                  <a:pt x="1229" y="147"/>
                  <a:pt x="1229" y="147"/>
                </a:cubicBezTo>
                <a:cubicBezTo>
                  <a:pt x="1229" y="143"/>
                  <a:pt x="1231" y="143"/>
                  <a:pt x="1233" y="141"/>
                </a:cubicBezTo>
                <a:cubicBezTo>
                  <a:pt x="1232" y="141"/>
                  <a:pt x="1233" y="142"/>
                  <a:pt x="1233" y="144"/>
                </a:cubicBezTo>
                <a:cubicBezTo>
                  <a:pt x="1234" y="141"/>
                  <a:pt x="1236" y="141"/>
                  <a:pt x="1238" y="138"/>
                </a:cubicBezTo>
                <a:cubicBezTo>
                  <a:pt x="1234" y="139"/>
                  <a:pt x="1234" y="139"/>
                  <a:pt x="1234" y="139"/>
                </a:cubicBezTo>
                <a:cubicBezTo>
                  <a:pt x="1234" y="132"/>
                  <a:pt x="1240" y="137"/>
                  <a:pt x="1241" y="135"/>
                </a:cubicBezTo>
                <a:cubicBezTo>
                  <a:pt x="1243" y="140"/>
                  <a:pt x="1240" y="140"/>
                  <a:pt x="1244" y="144"/>
                </a:cubicBezTo>
                <a:cubicBezTo>
                  <a:pt x="1250" y="145"/>
                  <a:pt x="1245" y="137"/>
                  <a:pt x="1249" y="131"/>
                </a:cubicBezTo>
                <a:cubicBezTo>
                  <a:pt x="1247" y="129"/>
                  <a:pt x="1247" y="129"/>
                  <a:pt x="1247" y="129"/>
                </a:cubicBezTo>
                <a:cubicBezTo>
                  <a:pt x="1249" y="128"/>
                  <a:pt x="1248" y="121"/>
                  <a:pt x="1252" y="125"/>
                </a:cubicBezTo>
                <a:cubicBezTo>
                  <a:pt x="1253" y="129"/>
                  <a:pt x="1251" y="129"/>
                  <a:pt x="1251" y="131"/>
                </a:cubicBezTo>
                <a:cubicBezTo>
                  <a:pt x="1252" y="133"/>
                  <a:pt x="1252" y="124"/>
                  <a:pt x="1255" y="127"/>
                </a:cubicBezTo>
                <a:cubicBezTo>
                  <a:pt x="1255" y="133"/>
                  <a:pt x="1252" y="136"/>
                  <a:pt x="1249" y="137"/>
                </a:cubicBezTo>
                <a:cubicBezTo>
                  <a:pt x="1250" y="138"/>
                  <a:pt x="1250" y="140"/>
                  <a:pt x="1250" y="143"/>
                </a:cubicBezTo>
                <a:cubicBezTo>
                  <a:pt x="1258" y="136"/>
                  <a:pt x="1264" y="126"/>
                  <a:pt x="1274" y="126"/>
                </a:cubicBezTo>
                <a:cubicBezTo>
                  <a:pt x="1272" y="135"/>
                  <a:pt x="1276" y="126"/>
                  <a:pt x="1277" y="134"/>
                </a:cubicBezTo>
                <a:cubicBezTo>
                  <a:pt x="1276" y="128"/>
                  <a:pt x="1280" y="132"/>
                  <a:pt x="1281" y="130"/>
                </a:cubicBezTo>
                <a:cubicBezTo>
                  <a:pt x="1284" y="135"/>
                  <a:pt x="1278" y="135"/>
                  <a:pt x="1281" y="139"/>
                </a:cubicBezTo>
                <a:cubicBezTo>
                  <a:pt x="1285" y="136"/>
                  <a:pt x="1286" y="124"/>
                  <a:pt x="1292" y="124"/>
                </a:cubicBezTo>
                <a:cubicBezTo>
                  <a:pt x="1293" y="126"/>
                  <a:pt x="1292" y="127"/>
                  <a:pt x="1292" y="128"/>
                </a:cubicBezTo>
                <a:cubicBezTo>
                  <a:pt x="1294" y="125"/>
                  <a:pt x="1294" y="111"/>
                  <a:pt x="1299" y="119"/>
                </a:cubicBezTo>
                <a:cubicBezTo>
                  <a:pt x="1299" y="123"/>
                  <a:pt x="1298" y="127"/>
                  <a:pt x="1298" y="130"/>
                </a:cubicBezTo>
                <a:cubicBezTo>
                  <a:pt x="1298" y="130"/>
                  <a:pt x="1299" y="131"/>
                  <a:pt x="1300" y="132"/>
                </a:cubicBezTo>
                <a:cubicBezTo>
                  <a:pt x="1301" y="136"/>
                  <a:pt x="1301" y="136"/>
                  <a:pt x="1301" y="136"/>
                </a:cubicBezTo>
                <a:cubicBezTo>
                  <a:pt x="1305" y="136"/>
                  <a:pt x="1301" y="126"/>
                  <a:pt x="1301" y="120"/>
                </a:cubicBezTo>
                <a:cubicBezTo>
                  <a:pt x="1305" y="125"/>
                  <a:pt x="1305" y="125"/>
                  <a:pt x="1305" y="125"/>
                </a:cubicBezTo>
                <a:cubicBezTo>
                  <a:pt x="1311" y="127"/>
                  <a:pt x="1314" y="122"/>
                  <a:pt x="1314" y="113"/>
                </a:cubicBezTo>
                <a:cubicBezTo>
                  <a:pt x="1315" y="113"/>
                  <a:pt x="1318" y="112"/>
                  <a:pt x="1319" y="117"/>
                </a:cubicBezTo>
                <a:cubicBezTo>
                  <a:pt x="1319" y="125"/>
                  <a:pt x="1320" y="130"/>
                  <a:pt x="1316" y="132"/>
                </a:cubicBezTo>
                <a:cubicBezTo>
                  <a:pt x="1313" y="128"/>
                  <a:pt x="1317" y="125"/>
                  <a:pt x="1315" y="125"/>
                </a:cubicBezTo>
                <a:cubicBezTo>
                  <a:pt x="1314" y="127"/>
                  <a:pt x="1309" y="125"/>
                  <a:pt x="1309" y="130"/>
                </a:cubicBezTo>
                <a:cubicBezTo>
                  <a:pt x="1314" y="127"/>
                  <a:pt x="1314" y="127"/>
                  <a:pt x="1314" y="127"/>
                </a:cubicBezTo>
                <a:cubicBezTo>
                  <a:pt x="1317" y="135"/>
                  <a:pt x="1312" y="128"/>
                  <a:pt x="1313" y="132"/>
                </a:cubicBezTo>
                <a:cubicBezTo>
                  <a:pt x="1316" y="138"/>
                  <a:pt x="1316" y="130"/>
                  <a:pt x="1320" y="133"/>
                </a:cubicBezTo>
                <a:cubicBezTo>
                  <a:pt x="1319" y="133"/>
                  <a:pt x="1319" y="133"/>
                  <a:pt x="1319" y="133"/>
                </a:cubicBezTo>
                <a:cubicBezTo>
                  <a:pt x="1323" y="130"/>
                  <a:pt x="1323" y="132"/>
                  <a:pt x="1325" y="127"/>
                </a:cubicBezTo>
                <a:cubicBezTo>
                  <a:pt x="1323" y="121"/>
                  <a:pt x="1323" y="124"/>
                  <a:pt x="1320" y="122"/>
                </a:cubicBezTo>
                <a:cubicBezTo>
                  <a:pt x="1326" y="119"/>
                  <a:pt x="1329" y="103"/>
                  <a:pt x="1340" y="112"/>
                </a:cubicBezTo>
                <a:cubicBezTo>
                  <a:pt x="1339" y="119"/>
                  <a:pt x="1339" y="119"/>
                  <a:pt x="1339" y="119"/>
                </a:cubicBezTo>
                <a:cubicBezTo>
                  <a:pt x="1341" y="120"/>
                  <a:pt x="1343" y="112"/>
                  <a:pt x="1346" y="120"/>
                </a:cubicBezTo>
                <a:cubicBezTo>
                  <a:pt x="1342" y="119"/>
                  <a:pt x="1346" y="123"/>
                  <a:pt x="1345" y="125"/>
                </a:cubicBezTo>
                <a:cubicBezTo>
                  <a:pt x="1344" y="125"/>
                  <a:pt x="1344" y="125"/>
                  <a:pt x="1344" y="125"/>
                </a:cubicBezTo>
                <a:cubicBezTo>
                  <a:pt x="1344" y="125"/>
                  <a:pt x="1344" y="127"/>
                  <a:pt x="1345" y="128"/>
                </a:cubicBezTo>
                <a:cubicBezTo>
                  <a:pt x="1345" y="122"/>
                  <a:pt x="1347" y="119"/>
                  <a:pt x="1348" y="116"/>
                </a:cubicBezTo>
                <a:cubicBezTo>
                  <a:pt x="1348" y="118"/>
                  <a:pt x="1352" y="120"/>
                  <a:pt x="1352" y="121"/>
                </a:cubicBezTo>
                <a:cubicBezTo>
                  <a:pt x="1354" y="118"/>
                  <a:pt x="1351" y="117"/>
                  <a:pt x="1349" y="115"/>
                </a:cubicBezTo>
                <a:cubicBezTo>
                  <a:pt x="1351" y="114"/>
                  <a:pt x="1350" y="108"/>
                  <a:pt x="1353" y="112"/>
                </a:cubicBezTo>
                <a:cubicBezTo>
                  <a:pt x="1356" y="115"/>
                  <a:pt x="1353" y="117"/>
                  <a:pt x="1354" y="121"/>
                </a:cubicBezTo>
                <a:cubicBezTo>
                  <a:pt x="1358" y="112"/>
                  <a:pt x="1358" y="112"/>
                  <a:pt x="1358" y="112"/>
                </a:cubicBezTo>
                <a:cubicBezTo>
                  <a:pt x="1358" y="113"/>
                  <a:pt x="1358" y="113"/>
                  <a:pt x="1358" y="113"/>
                </a:cubicBezTo>
                <a:cubicBezTo>
                  <a:pt x="1358" y="111"/>
                  <a:pt x="1358" y="110"/>
                  <a:pt x="1359" y="110"/>
                </a:cubicBezTo>
                <a:cubicBezTo>
                  <a:pt x="1361" y="113"/>
                  <a:pt x="1360" y="114"/>
                  <a:pt x="1359" y="114"/>
                </a:cubicBezTo>
                <a:cubicBezTo>
                  <a:pt x="1362" y="116"/>
                  <a:pt x="1362" y="112"/>
                  <a:pt x="1363" y="110"/>
                </a:cubicBezTo>
                <a:cubicBezTo>
                  <a:pt x="1363" y="108"/>
                  <a:pt x="1363" y="106"/>
                  <a:pt x="1366" y="110"/>
                </a:cubicBezTo>
                <a:cubicBezTo>
                  <a:pt x="1366" y="109"/>
                  <a:pt x="1366" y="108"/>
                  <a:pt x="1366" y="107"/>
                </a:cubicBezTo>
                <a:cubicBezTo>
                  <a:pt x="1367" y="107"/>
                  <a:pt x="1367" y="109"/>
                  <a:pt x="1367" y="109"/>
                </a:cubicBezTo>
                <a:cubicBezTo>
                  <a:pt x="1367" y="108"/>
                  <a:pt x="1367" y="107"/>
                  <a:pt x="1367" y="106"/>
                </a:cubicBezTo>
                <a:cubicBezTo>
                  <a:pt x="1369" y="102"/>
                  <a:pt x="1370" y="112"/>
                  <a:pt x="1371" y="114"/>
                </a:cubicBezTo>
                <a:cubicBezTo>
                  <a:pt x="1371" y="114"/>
                  <a:pt x="1371" y="114"/>
                  <a:pt x="1371" y="114"/>
                </a:cubicBezTo>
                <a:cubicBezTo>
                  <a:pt x="1371" y="114"/>
                  <a:pt x="1372" y="117"/>
                  <a:pt x="1372" y="118"/>
                </a:cubicBezTo>
                <a:cubicBezTo>
                  <a:pt x="1372" y="116"/>
                  <a:pt x="1372" y="115"/>
                  <a:pt x="1373" y="113"/>
                </a:cubicBezTo>
                <a:cubicBezTo>
                  <a:pt x="1373" y="113"/>
                  <a:pt x="1373" y="113"/>
                  <a:pt x="1373" y="113"/>
                </a:cubicBezTo>
                <a:cubicBezTo>
                  <a:pt x="1373" y="107"/>
                  <a:pt x="1376" y="103"/>
                  <a:pt x="1377" y="91"/>
                </a:cubicBezTo>
                <a:cubicBezTo>
                  <a:pt x="1377" y="92"/>
                  <a:pt x="1378" y="94"/>
                  <a:pt x="1377" y="96"/>
                </a:cubicBezTo>
                <a:cubicBezTo>
                  <a:pt x="1379" y="94"/>
                  <a:pt x="1376" y="105"/>
                  <a:pt x="1379" y="102"/>
                </a:cubicBezTo>
                <a:cubicBezTo>
                  <a:pt x="1379" y="104"/>
                  <a:pt x="1379" y="104"/>
                  <a:pt x="1378" y="105"/>
                </a:cubicBezTo>
                <a:cubicBezTo>
                  <a:pt x="1379" y="105"/>
                  <a:pt x="1379" y="104"/>
                  <a:pt x="1380" y="103"/>
                </a:cubicBezTo>
                <a:cubicBezTo>
                  <a:pt x="1379" y="104"/>
                  <a:pt x="1379" y="106"/>
                  <a:pt x="1379" y="108"/>
                </a:cubicBezTo>
                <a:cubicBezTo>
                  <a:pt x="1380" y="103"/>
                  <a:pt x="1381" y="103"/>
                  <a:pt x="1381" y="104"/>
                </a:cubicBezTo>
                <a:cubicBezTo>
                  <a:pt x="1380" y="107"/>
                  <a:pt x="1380" y="110"/>
                  <a:pt x="1379" y="113"/>
                </a:cubicBezTo>
                <a:cubicBezTo>
                  <a:pt x="1380" y="108"/>
                  <a:pt x="1380" y="107"/>
                  <a:pt x="1381" y="108"/>
                </a:cubicBezTo>
                <a:cubicBezTo>
                  <a:pt x="1380" y="114"/>
                  <a:pt x="1380" y="114"/>
                  <a:pt x="1380" y="114"/>
                </a:cubicBezTo>
                <a:cubicBezTo>
                  <a:pt x="1381" y="111"/>
                  <a:pt x="1382" y="102"/>
                  <a:pt x="1383" y="106"/>
                </a:cubicBezTo>
                <a:cubicBezTo>
                  <a:pt x="1383" y="104"/>
                  <a:pt x="1382" y="103"/>
                  <a:pt x="1382" y="102"/>
                </a:cubicBezTo>
                <a:cubicBezTo>
                  <a:pt x="1385" y="98"/>
                  <a:pt x="1386" y="88"/>
                  <a:pt x="1389" y="82"/>
                </a:cubicBezTo>
                <a:cubicBezTo>
                  <a:pt x="1392" y="77"/>
                  <a:pt x="1394" y="77"/>
                  <a:pt x="1395" y="77"/>
                </a:cubicBezTo>
                <a:cubicBezTo>
                  <a:pt x="1397" y="77"/>
                  <a:pt x="1398" y="76"/>
                  <a:pt x="1404" y="64"/>
                </a:cubicBezTo>
                <a:cubicBezTo>
                  <a:pt x="1403" y="67"/>
                  <a:pt x="1402" y="70"/>
                  <a:pt x="1401" y="72"/>
                </a:cubicBezTo>
                <a:cubicBezTo>
                  <a:pt x="1400" y="74"/>
                  <a:pt x="1400" y="76"/>
                  <a:pt x="1399" y="78"/>
                </a:cubicBezTo>
                <a:cubicBezTo>
                  <a:pt x="1396" y="82"/>
                  <a:pt x="1394" y="85"/>
                  <a:pt x="1390" y="94"/>
                </a:cubicBezTo>
                <a:cubicBezTo>
                  <a:pt x="1384" y="105"/>
                  <a:pt x="1397" y="72"/>
                  <a:pt x="1388" y="88"/>
                </a:cubicBezTo>
                <a:cubicBezTo>
                  <a:pt x="1387" y="96"/>
                  <a:pt x="1388" y="95"/>
                  <a:pt x="1390" y="91"/>
                </a:cubicBezTo>
                <a:cubicBezTo>
                  <a:pt x="1388" y="97"/>
                  <a:pt x="1385" y="102"/>
                  <a:pt x="1384" y="106"/>
                </a:cubicBezTo>
                <a:cubicBezTo>
                  <a:pt x="1385" y="103"/>
                  <a:pt x="1386" y="104"/>
                  <a:pt x="1386" y="105"/>
                </a:cubicBezTo>
                <a:cubicBezTo>
                  <a:pt x="1386" y="106"/>
                  <a:pt x="1386" y="108"/>
                  <a:pt x="1387" y="107"/>
                </a:cubicBezTo>
                <a:cubicBezTo>
                  <a:pt x="1389" y="103"/>
                  <a:pt x="1392" y="97"/>
                  <a:pt x="1392" y="99"/>
                </a:cubicBezTo>
                <a:cubicBezTo>
                  <a:pt x="1392" y="97"/>
                  <a:pt x="1393" y="96"/>
                  <a:pt x="1394" y="95"/>
                </a:cubicBezTo>
                <a:cubicBezTo>
                  <a:pt x="1395" y="93"/>
                  <a:pt x="1396" y="91"/>
                  <a:pt x="1396" y="90"/>
                </a:cubicBezTo>
                <a:cubicBezTo>
                  <a:pt x="1398" y="88"/>
                  <a:pt x="1400" y="85"/>
                  <a:pt x="1402" y="79"/>
                </a:cubicBezTo>
                <a:cubicBezTo>
                  <a:pt x="1403" y="79"/>
                  <a:pt x="1402" y="83"/>
                  <a:pt x="1400" y="86"/>
                </a:cubicBezTo>
                <a:cubicBezTo>
                  <a:pt x="1399" y="89"/>
                  <a:pt x="1399" y="90"/>
                  <a:pt x="1402" y="86"/>
                </a:cubicBezTo>
                <a:cubicBezTo>
                  <a:pt x="1397" y="94"/>
                  <a:pt x="1399" y="94"/>
                  <a:pt x="1395" y="100"/>
                </a:cubicBezTo>
                <a:cubicBezTo>
                  <a:pt x="1397" y="96"/>
                  <a:pt x="1396" y="96"/>
                  <a:pt x="1394" y="98"/>
                </a:cubicBezTo>
                <a:cubicBezTo>
                  <a:pt x="1393" y="100"/>
                  <a:pt x="1390" y="104"/>
                  <a:pt x="1389" y="107"/>
                </a:cubicBezTo>
                <a:cubicBezTo>
                  <a:pt x="1388" y="109"/>
                  <a:pt x="1388" y="112"/>
                  <a:pt x="1387" y="114"/>
                </a:cubicBezTo>
                <a:cubicBezTo>
                  <a:pt x="1388" y="111"/>
                  <a:pt x="1391" y="106"/>
                  <a:pt x="1392" y="106"/>
                </a:cubicBezTo>
                <a:cubicBezTo>
                  <a:pt x="1388" y="113"/>
                  <a:pt x="1388" y="113"/>
                  <a:pt x="1388" y="113"/>
                </a:cubicBezTo>
                <a:cubicBezTo>
                  <a:pt x="1393" y="105"/>
                  <a:pt x="1391" y="109"/>
                  <a:pt x="1390" y="112"/>
                </a:cubicBezTo>
                <a:cubicBezTo>
                  <a:pt x="1389" y="116"/>
                  <a:pt x="1387" y="119"/>
                  <a:pt x="1393" y="111"/>
                </a:cubicBezTo>
                <a:cubicBezTo>
                  <a:pt x="1393" y="111"/>
                  <a:pt x="1396" y="105"/>
                  <a:pt x="1391" y="113"/>
                </a:cubicBezTo>
                <a:cubicBezTo>
                  <a:pt x="1392" y="110"/>
                  <a:pt x="1394" y="107"/>
                  <a:pt x="1396" y="105"/>
                </a:cubicBezTo>
                <a:cubicBezTo>
                  <a:pt x="1397" y="102"/>
                  <a:pt x="1399" y="99"/>
                  <a:pt x="1401" y="96"/>
                </a:cubicBezTo>
                <a:cubicBezTo>
                  <a:pt x="1403" y="95"/>
                  <a:pt x="1403" y="98"/>
                  <a:pt x="1404" y="101"/>
                </a:cubicBezTo>
                <a:cubicBezTo>
                  <a:pt x="1404" y="103"/>
                  <a:pt x="1404" y="105"/>
                  <a:pt x="1409" y="104"/>
                </a:cubicBezTo>
                <a:cubicBezTo>
                  <a:pt x="1405" y="106"/>
                  <a:pt x="1405" y="104"/>
                  <a:pt x="1401" y="108"/>
                </a:cubicBezTo>
                <a:cubicBezTo>
                  <a:pt x="1400" y="111"/>
                  <a:pt x="1402" y="110"/>
                  <a:pt x="1405" y="109"/>
                </a:cubicBezTo>
                <a:cubicBezTo>
                  <a:pt x="1408" y="109"/>
                  <a:pt x="1412" y="108"/>
                  <a:pt x="1415" y="109"/>
                </a:cubicBezTo>
                <a:cubicBezTo>
                  <a:pt x="1413" y="110"/>
                  <a:pt x="1411" y="111"/>
                  <a:pt x="1409" y="112"/>
                </a:cubicBezTo>
                <a:cubicBezTo>
                  <a:pt x="1415" y="112"/>
                  <a:pt x="1407" y="115"/>
                  <a:pt x="1410" y="117"/>
                </a:cubicBezTo>
                <a:cubicBezTo>
                  <a:pt x="1410" y="116"/>
                  <a:pt x="1412" y="114"/>
                  <a:pt x="1413" y="115"/>
                </a:cubicBezTo>
                <a:cubicBezTo>
                  <a:pt x="1413" y="118"/>
                  <a:pt x="1408" y="118"/>
                  <a:pt x="1406" y="121"/>
                </a:cubicBezTo>
                <a:cubicBezTo>
                  <a:pt x="1411" y="120"/>
                  <a:pt x="1410" y="121"/>
                  <a:pt x="1408" y="123"/>
                </a:cubicBezTo>
                <a:cubicBezTo>
                  <a:pt x="1406" y="124"/>
                  <a:pt x="1403" y="125"/>
                  <a:pt x="1406" y="126"/>
                </a:cubicBezTo>
                <a:cubicBezTo>
                  <a:pt x="1404" y="127"/>
                  <a:pt x="1404" y="127"/>
                  <a:pt x="1404" y="127"/>
                </a:cubicBezTo>
                <a:cubicBezTo>
                  <a:pt x="1405" y="127"/>
                  <a:pt x="1405" y="128"/>
                  <a:pt x="1405" y="129"/>
                </a:cubicBezTo>
                <a:cubicBezTo>
                  <a:pt x="1405" y="129"/>
                  <a:pt x="1405" y="131"/>
                  <a:pt x="1404" y="132"/>
                </a:cubicBezTo>
                <a:cubicBezTo>
                  <a:pt x="1403" y="135"/>
                  <a:pt x="1401" y="138"/>
                  <a:pt x="1400" y="140"/>
                </a:cubicBezTo>
                <a:cubicBezTo>
                  <a:pt x="1402" y="139"/>
                  <a:pt x="1400" y="136"/>
                  <a:pt x="1406" y="135"/>
                </a:cubicBezTo>
                <a:cubicBezTo>
                  <a:pt x="1409" y="140"/>
                  <a:pt x="1409" y="140"/>
                  <a:pt x="1409" y="140"/>
                </a:cubicBezTo>
                <a:cubicBezTo>
                  <a:pt x="1407" y="141"/>
                  <a:pt x="1408" y="143"/>
                  <a:pt x="1404" y="143"/>
                </a:cubicBezTo>
                <a:cubicBezTo>
                  <a:pt x="1403" y="142"/>
                  <a:pt x="1404" y="141"/>
                  <a:pt x="1404" y="140"/>
                </a:cubicBezTo>
                <a:cubicBezTo>
                  <a:pt x="1401" y="142"/>
                  <a:pt x="1401" y="142"/>
                  <a:pt x="1401" y="142"/>
                </a:cubicBezTo>
                <a:cubicBezTo>
                  <a:pt x="1406" y="146"/>
                  <a:pt x="1410" y="139"/>
                  <a:pt x="1416" y="138"/>
                </a:cubicBezTo>
                <a:cubicBezTo>
                  <a:pt x="1415" y="141"/>
                  <a:pt x="1421" y="141"/>
                  <a:pt x="1421" y="142"/>
                </a:cubicBezTo>
                <a:cubicBezTo>
                  <a:pt x="1416" y="145"/>
                  <a:pt x="1414" y="141"/>
                  <a:pt x="1408" y="144"/>
                </a:cubicBezTo>
                <a:cubicBezTo>
                  <a:pt x="1405" y="147"/>
                  <a:pt x="1411" y="150"/>
                  <a:pt x="1417" y="151"/>
                </a:cubicBezTo>
                <a:cubicBezTo>
                  <a:pt x="1409" y="155"/>
                  <a:pt x="1411" y="158"/>
                  <a:pt x="1411" y="161"/>
                </a:cubicBezTo>
                <a:cubicBezTo>
                  <a:pt x="1411" y="162"/>
                  <a:pt x="1410" y="163"/>
                  <a:pt x="1407" y="164"/>
                </a:cubicBezTo>
                <a:cubicBezTo>
                  <a:pt x="1407" y="164"/>
                  <a:pt x="1412" y="164"/>
                  <a:pt x="1410" y="166"/>
                </a:cubicBezTo>
                <a:cubicBezTo>
                  <a:pt x="1407" y="166"/>
                  <a:pt x="1407" y="166"/>
                  <a:pt x="1407" y="166"/>
                </a:cubicBezTo>
                <a:cubicBezTo>
                  <a:pt x="1404" y="171"/>
                  <a:pt x="1418" y="167"/>
                  <a:pt x="1416" y="170"/>
                </a:cubicBezTo>
                <a:cubicBezTo>
                  <a:pt x="1414" y="171"/>
                  <a:pt x="1413" y="170"/>
                  <a:pt x="1411" y="170"/>
                </a:cubicBezTo>
                <a:cubicBezTo>
                  <a:pt x="1410" y="176"/>
                  <a:pt x="1426" y="175"/>
                  <a:pt x="1421" y="182"/>
                </a:cubicBezTo>
                <a:cubicBezTo>
                  <a:pt x="1420" y="183"/>
                  <a:pt x="1419" y="183"/>
                  <a:pt x="1419" y="182"/>
                </a:cubicBezTo>
                <a:cubicBezTo>
                  <a:pt x="1418" y="182"/>
                  <a:pt x="1418" y="183"/>
                  <a:pt x="1421" y="184"/>
                </a:cubicBezTo>
                <a:cubicBezTo>
                  <a:pt x="1424" y="181"/>
                  <a:pt x="1424" y="181"/>
                  <a:pt x="1424" y="181"/>
                </a:cubicBezTo>
                <a:cubicBezTo>
                  <a:pt x="1437" y="181"/>
                  <a:pt x="1421" y="190"/>
                  <a:pt x="1426" y="194"/>
                </a:cubicBezTo>
                <a:cubicBezTo>
                  <a:pt x="1423" y="194"/>
                  <a:pt x="1422" y="191"/>
                  <a:pt x="1420" y="193"/>
                </a:cubicBezTo>
                <a:cubicBezTo>
                  <a:pt x="1420" y="196"/>
                  <a:pt x="1433" y="192"/>
                  <a:pt x="1428" y="197"/>
                </a:cubicBezTo>
                <a:cubicBezTo>
                  <a:pt x="1426" y="196"/>
                  <a:pt x="1420" y="198"/>
                  <a:pt x="1419" y="197"/>
                </a:cubicBezTo>
                <a:cubicBezTo>
                  <a:pt x="1418" y="200"/>
                  <a:pt x="1415" y="202"/>
                  <a:pt x="1420" y="202"/>
                </a:cubicBezTo>
                <a:cubicBezTo>
                  <a:pt x="1420" y="202"/>
                  <a:pt x="1418" y="203"/>
                  <a:pt x="1417" y="204"/>
                </a:cubicBezTo>
                <a:cubicBezTo>
                  <a:pt x="1421" y="204"/>
                  <a:pt x="1419" y="207"/>
                  <a:pt x="1418" y="209"/>
                </a:cubicBezTo>
                <a:cubicBezTo>
                  <a:pt x="1416" y="209"/>
                  <a:pt x="1416" y="209"/>
                  <a:pt x="1416" y="209"/>
                </a:cubicBezTo>
                <a:cubicBezTo>
                  <a:pt x="1429" y="208"/>
                  <a:pt x="1418" y="214"/>
                  <a:pt x="1420" y="217"/>
                </a:cubicBezTo>
                <a:cubicBezTo>
                  <a:pt x="1416" y="218"/>
                  <a:pt x="1416" y="218"/>
                  <a:pt x="1416" y="218"/>
                </a:cubicBezTo>
                <a:cubicBezTo>
                  <a:pt x="1418" y="219"/>
                  <a:pt x="1423" y="220"/>
                  <a:pt x="1419" y="224"/>
                </a:cubicBezTo>
                <a:cubicBezTo>
                  <a:pt x="1414" y="224"/>
                  <a:pt x="1414" y="224"/>
                  <a:pt x="1414" y="224"/>
                </a:cubicBezTo>
                <a:cubicBezTo>
                  <a:pt x="1418" y="225"/>
                  <a:pt x="1412" y="231"/>
                  <a:pt x="1419" y="231"/>
                </a:cubicBezTo>
                <a:cubicBezTo>
                  <a:pt x="1418" y="232"/>
                  <a:pt x="1419" y="231"/>
                  <a:pt x="1420" y="235"/>
                </a:cubicBezTo>
                <a:cubicBezTo>
                  <a:pt x="1423" y="235"/>
                  <a:pt x="1426" y="237"/>
                  <a:pt x="1423" y="239"/>
                </a:cubicBezTo>
                <a:cubicBezTo>
                  <a:pt x="1421" y="240"/>
                  <a:pt x="1418" y="240"/>
                  <a:pt x="1420" y="238"/>
                </a:cubicBezTo>
                <a:cubicBezTo>
                  <a:pt x="1420" y="238"/>
                  <a:pt x="1421" y="238"/>
                  <a:pt x="1422" y="238"/>
                </a:cubicBezTo>
                <a:cubicBezTo>
                  <a:pt x="1419" y="238"/>
                  <a:pt x="1419" y="238"/>
                  <a:pt x="1419" y="238"/>
                </a:cubicBezTo>
                <a:cubicBezTo>
                  <a:pt x="1416" y="241"/>
                  <a:pt x="1422" y="239"/>
                  <a:pt x="1421" y="242"/>
                </a:cubicBezTo>
                <a:cubicBezTo>
                  <a:pt x="1419" y="244"/>
                  <a:pt x="1417" y="243"/>
                  <a:pt x="1415" y="243"/>
                </a:cubicBezTo>
                <a:cubicBezTo>
                  <a:pt x="1426" y="251"/>
                  <a:pt x="1426" y="251"/>
                  <a:pt x="1426" y="251"/>
                </a:cubicBezTo>
                <a:cubicBezTo>
                  <a:pt x="1429" y="251"/>
                  <a:pt x="1430" y="249"/>
                  <a:pt x="1434" y="248"/>
                </a:cubicBezTo>
                <a:cubicBezTo>
                  <a:pt x="1434" y="244"/>
                  <a:pt x="1434" y="244"/>
                  <a:pt x="1434" y="244"/>
                </a:cubicBezTo>
                <a:cubicBezTo>
                  <a:pt x="1438" y="241"/>
                  <a:pt x="1440" y="245"/>
                  <a:pt x="1442" y="246"/>
                </a:cubicBezTo>
                <a:cubicBezTo>
                  <a:pt x="1442" y="243"/>
                  <a:pt x="1442" y="243"/>
                  <a:pt x="1442" y="243"/>
                </a:cubicBezTo>
                <a:cubicBezTo>
                  <a:pt x="1442" y="243"/>
                  <a:pt x="1443" y="242"/>
                  <a:pt x="1443" y="243"/>
                </a:cubicBezTo>
                <a:cubicBezTo>
                  <a:pt x="1442" y="241"/>
                  <a:pt x="1442" y="241"/>
                  <a:pt x="1442" y="241"/>
                </a:cubicBezTo>
                <a:cubicBezTo>
                  <a:pt x="1450" y="244"/>
                  <a:pt x="1450" y="233"/>
                  <a:pt x="1457" y="236"/>
                </a:cubicBezTo>
                <a:cubicBezTo>
                  <a:pt x="1456" y="235"/>
                  <a:pt x="1444" y="235"/>
                  <a:pt x="1441" y="235"/>
                </a:cubicBezTo>
                <a:cubicBezTo>
                  <a:pt x="1439" y="233"/>
                  <a:pt x="1442" y="232"/>
                  <a:pt x="1444" y="231"/>
                </a:cubicBezTo>
                <a:cubicBezTo>
                  <a:pt x="1450" y="233"/>
                  <a:pt x="1450" y="233"/>
                  <a:pt x="1450" y="233"/>
                </a:cubicBezTo>
                <a:cubicBezTo>
                  <a:pt x="1446" y="228"/>
                  <a:pt x="1455" y="232"/>
                  <a:pt x="1457" y="227"/>
                </a:cubicBezTo>
                <a:cubicBezTo>
                  <a:pt x="1452" y="223"/>
                  <a:pt x="1466" y="216"/>
                  <a:pt x="1466" y="213"/>
                </a:cubicBezTo>
                <a:cubicBezTo>
                  <a:pt x="1464" y="209"/>
                  <a:pt x="1461" y="217"/>
                  <a:pt x="1457" y="215"/>
                </a:cubicBezTo>
                <a:cubicBezTo>
                  <a:pt x="1456" y="212"/>
                  <a:pt x="1460" y="212"/>
                  <a:pt x="1461" y="210"/>
                </a:cubicBezTo>
                <a:cubicBezTo>
                  <a:pt x="1454" y="211"/>
                  <a:pt x="1454" y="211"/>
                  <a:pt x="1454" y="211"/>
                </a:cubicBezTo>
                <a:cubicBezTo>
                  <a:pt x="1452" y="208"/>
                  <a:pt x="1460" y="209"/>
                  <a:pt x="1457" y="208"/>
                </a:cubicBezTo>
                <a:cubicBezTo>
                  <a:pt x="1460" y="204"/>
                  <a:pt x="1460" y="208"/>
                  <a:pt x="1465" y="207"/>
                </a:cubicBezTo>
                <a:cubicBezTo>
                  <a:pt x="1464" y="207"/>
                  <a:pt x="1460" y="205"/>
                  <a:pt x="1463" y="203"/>
                </a:cubicBezTo>
                <a:cubicBezTo>
                  <a:pt x="1465" y="203"/>
                  <a:pt x="1466" y="206"/>
                  <a:pt x="1466" y="203"/>
                </a:cubicBezTo>
                <a:cubicBezTo>
                  <a:pt x="1460" y="197"/>
                  <a:pt x="1467" y="193"/>
                  <a:pt x="1464" y="187"/>
                </a:cubicBezTo>
                <a:cubicBezTo>
                  <a:pt x="1468" y="186"/>
                  <a:pt x="1468" y="186"/>
                  <a:pt x="1468" y="186"/>
                </a:cubicBezTo>
                <a:cubicBezTo>
                  <a:pt x="1467" y="186"/>
                  <a:pt x="1465" y="186"/>
                  <a:pt x="1466" y="184"/>
                </a:cubicBezTo>
                <a:cubicBezTo>
                  <a:pt x="1469" y="184"/>
                  <a:pt x="1469" y="184"/>
                  <a:pt x="1469" y="184"/>
                </a:cubicBezTo>
                <a:cubicBezTo>
                  <a:pt x="1469" y="183"/>
                  <a:pt x="1462" y="178"/>
                  <a:pt x="1462" y="173"/>
                </a:cubicBezTo>
                <a:cubicBezTo>
                  <a:pt x="1467" y="174"/>
                  <a:pt x="1467" y="174"/>
                  <a:pt x="1467" y="174"/>
                </a:cubicBezTo>
                <a:cubicBezTo>
                  <a:pt x="1461" y="172"/>
                  <a:pt x="1461" y="172"/>
                  <a:pt x="1461" y="172"/>
                </a:cubicBezTo>
                <a:cubicBezTo>
                  <a:pt x="1467" y="170"/>
                  <a:pt x="1467" y="170"/>
                  <a:pt x="1467" y="170"/>
                </a:cubicBezTo>
                <a:cubicBezTo>
                  <a:pt x="1461" y="171"/>
                  <a:pt x="1463" y="165"/>
                  <a:pt x="1461" y="162"/>
                </a:cubicBezTo>
                <a:cubicBezTo>
                  <a:pt x="1464" y="161"/>
                  <a:pt x="1464" y="161"/>
                  <a:pt x="1464" y="161"/>
                </a:cubicBezTo>
                <a:cubicBezTo>
                  <a:pt x="1462" y="159"/>
                  <a:pt x="1462" y="159"/>
                  <a:pt x="1462" y="159"/>
                </a:cubicBezTo>
                <a:cubicBezTo>
                  <a:pt x="1464" y="159"/>
                  <a:pt x="1464" y="159"/>
                  <a:pt x="1464" y="159"/>
                </a:cubicBezTo>
                <a:cubicBezTo>
                  <a:pt x="1464" y="157"/>
                  <a:pt x="1456" y="156"/>
                  <a:pt x="1459" y="153"/>
                </a:cubicBezTo>
                <a:cubicBezTo>
                  <a:pt x="1458" y="155"/>
                  <a:pt x="1464" y="153"/>
                  <a:pt x="1467" y="153"/>
                </a:cubicBezTo>
                <a:close/>
                <a:moveTo>
                  <a:pt x="1430" y="35"/>
                </a:moveTo>
                <a:cubicBezTo>
                  <a:pt x="1430" y="34"/>
                  <a:pt x="1430" y="34"/>
                  <a:pt x="1430" y="34"/>
                </a:cubicBezTo>
                <a:cubicBezTo>
                  <a:pt x="1430" y="33"/>
                  <a:pt x="1430" y="34"/>
                  <a:pt x="1430" y="35"/>
                </a:cubicBezTo>
                <a:cubicBezTo>
                  <a:pt x="1431" y="37"/>
                  <a:pt x="1431" y="37"/>
                  <a:pt x="1431" y="37"/>
                </a:cubicBezTo>
                <a:cubicBezTo>
                  <a:pt x="1428" y="42"/>
                  <a:pt x="1430" y="37"/>
                  <a:pt x="1430" y="35"/>
                </a:cubicBezTo>
                <a:close/>
                <a:moveTo>
                  <a:pt x="1282" y="108"/>
                </a:moveTo>
                <a:cubicBezTo>
                  <a:pt x="1284" y="107"/>
                  <a:pt x="1284" y="107"/>
                  <a:pt x="1284" y="107"/>
                </a:cubicBezTo>
                <a:cubicBezTo>
                  <a:pt x="1284" y="106"/>
                  <a:pt x="1283" y="109"/>
                  <a:pt x="1282" y="106"/>
                </a:cubicBezTo>
                <a:cubicBezTo>
                  <a:pt x="1282" y="106"/>
                  <a:pt x="1281" y="107"/>
                  <a:pt x="1282" y="108"/>
                </a:cubicBezTo>
                <a:close/>
                <a:moveTo>
                  <a:pt x="1402" y="91"/>
                </a:moveTo>
                <a:cubicBezTo>
                  <a:pt x="1399" y="94"/>
                  <a:pt x="1399" y="94"/>
                  <a:pt x="1399" y="94"/>
                </a:cubicBezTo>
                <a:cubicBezTo>
                  <a:pt x="1402" y="88"/>
                  <a:pt x="1402" y="88"/>
                  <a:pt x="1402" y="88"/>
                </a:cubicBezTo>
                <a:lnTo>
                  <a:pt x="1402" y="91"/>
                </a:lnTo>
                <a:close/>
                <a:moveTo>
                  <a:pt x="1405" y="107"/>
                </a:moveTo>
                <a:cubicBezTo>
                  <a:pt x="1404" y="107"/>
                  <a:pt x="1403" y="107"/>
                  <a:pt x="1403" y="107"/>
                </a:cubicBezTo>
                <a:cubicBezTo>
                  <a:pt x="1403" y="106"/>
                  <a:pt x="1403" y="106"/>
                  <a:pt x="1403" y="106"/>
                </a:cubicBezTo>
                <a:cubicBezTo>
                  <a:pt x="1404" y="106"/>
                  <a:pt x="1405" y="106"/>
                  <a:pt x="1405" y="106"/>
                </a:cubicBezTo>
                <a:lnTo>
                  <a:pt x="1405" y="107"/>
                </a:lnTo>
                <a:close/>
                <a:moveTo>
                  <a:pt x="1445" y="117"/>
                </a:moveTo>
                <a:cubicBezTo>
                  <a:pt x="1446" y="117"/>
                  <a:pt x="1447" y="119"/>
                  <a:pt x="1444" y="120"/>
                </a:cubicBezTo>
                <a:cubicBezTo>
                  <a:pt x="1437" y="120"/>
                  <a:pt x="1444" y="117"/>
                  <a:pt x="1440" y="115"/>
                </a:cubicBezTo>
                <a:cubicBezTo>
                  <a:pt x="1440" y="115"/>
                  <a:pt x="1440" y="115"/>
                  <a:pt x="1439" y="115"/>
                </a:cubicBezTo>
                <a:cubicBezTo>
                  <a:pt x="1440" y="115"/>
                  <a:pt x="1440" y="115"/>
                  <a:pt x="1440" y="115"/>
                </a:cubicBezTo>
                <a:cubicBezTo>
                  <a:pt x="1442" y="116"/>
                  <a:pt x="1444" y="116"/>
                  <a:pt x="1445" y="117"/>
                </a:cubicBezTo>
                <a:close/>
                <a:moveTo>
                  <a:pt x="1426" y="58"/>
                </a:moveTo>
                <a:cubicBezTo>
                  <a:pt x="1427" y="55"/>
                  <a:pt x="1428" y="52"/>
                  <a:pt x="1426" y="53"/>
                </a:cubicBezTo>
                <a:cubicBezTo>
                  <a:pt x="1429" y="48"/>
                  <a:pt x="1430" y="51"/>
                  <a:pt x="1433" y="49"/>
                </a:cubicBezTo>
                <a:cubicBezTo>
                  <a:pt x="1433" y="52"/>
                  <a:pt x="1429" y="54"/>
                  <a:pt x="1427" y="56"/>
                </a:cubicBezTo>
                <a:cubicBezTo>
                  <a:pt x="1427" y="57"/>
                  <a:pt x="1428" y="57"/>
                  <a:pt x="1428" y="57"/>
                </a:cubicBezTo>
                <a:cubicBezTo>
                  <a:pt x="1425" y="62"/>
                  <a:pt x="1425" y="60"/>
                  <a:pt x="1426" y="58"/>
                </a:cubicBezTo>
                <a:close/>
                <a:moveTo>
                  <a:pt x="1376" y="66"/>
                </a:moveTo>
                <a:cubicBezTo>
                  <a:pt x="1379" y="61"/>
                  <a:pt x="1379" y="61"/>
                  <a:pt x="1379" y="61"/>
                </a:cubicBezTo>
                <a:cubicBezTo>
                  <a:pt x="1378" y="61"/>
                  <a:pt x="1378" y="61"/>
                  <a:pt x="1378" y="61"/>
                </a:cubicBezTo>
                <a:lnTo>
                  <a:pt x="1376" y="66"/>
                </a:lnTo>
                <a:close/>
                <a:moveTo>
                  <a:pt x="1363" y="69"/>
                </a:moveTo>
                <a:cubicBezTo>
                  <a:pt x="1360" y="71"/>
                  <a:pt x="1359" y="77"/>
                  <a:pt x="1361" y="81"/>
                </a:cubicBezTo>
                <a:cubicBezTo>
                  <a:pt x="1362" y="79"/>
                  <a:pt x="1366" y="78"/>
                  <a:pt x="1366" y="72"/>
                </a:cubicBezTo>
                <a:cubicBezTo>
                  <a:pt x="1366" y="76"/>
                  <a:pt x="1366" y="63"/>
                  <a:pt x="1363" y="69"/>
                </a:cubicBezTo>
                <a:close/>
                <a:moveTo>
                  <a:pt x="1427" y="95"/>
                </a:moveTo>
                <a:cubicBezTo>
                  <a:pt x="1427" y="94"/>
                  <a:pt x="1424" y="95"/>
                  <a:pt x="1422" y="95"/>
                </a:cubicBezTo>
                <a:cubicBezTo>
                  <a:pt x="1420" y="95"/>
                  <a:pt x="1419" y="95"/>
                  <a:pt x="1421" y="91"/>
                </a:cubicBezTo>
                <a:cubicBezTo>
                  <a:pt x="1422" y="92"/>
                  <a:pt x="1423" y="92"/>
                  <a:pt x="1423" y="92"/>
                </a:cubicBezTo>
                <a:cubicBezTo>
                  <a:pt x="1424" y="91"/>
                  <a:pt x="1424" y="91"/>
                  <a:pt x="1424" y="91"/>
                </a:cubicBezTo>
                <a:cubicBezTo>
                  <a:pt x="1427" y="89"/>
                  <a:pt x="1427" y="89"/>
                  <a:pt x="1427" y="89"/>
                </a:cubicBezTo>
                <a:cubicBezTo>
                  <a:pt x="1418" y="96"/>
                  <a:pt x="1427" y="93"/>
                  <a:pt x="1427" y="95"/>
                </a:cubicBezTo>
                <a:close/>
                <a:moveTo>
                  <a:pt x="1344" y="87"/>
                </a:moveTo>
                <a:cubicBezTo>
                  <a:pt x="1343" y="87"/>
                  <a:pt x="1342" y="91"/>
                  <a:pt x="1345" y="97"/>
                </a:cubicBezTo>
                <a:cubicBezTo>
                  <a:pt x="1343" y="94"/>
                  <a:pt x="1345" y="89"/>
                  <a:pt x="1345" y="85"/>
                </a:cubicBezTo>
                <a:cubicBezTo>
                  <a:pt x="1345" y="86"/>
                  <a:pt x="1345" y="87"/>
                  <a:pt x="1344" y="87"/>
                </a:cubicBezTo>
                <a:close/>
                <a:moveTo>
                  <a:pt x="1348" y="92"/>
                </a:moveTo>
                <a:cubicBezTo>
                  <a:pt x="1349" y="93"/>
                  <a:pt x="1351" y="97"/>
                  <a:pt x="1351" y="93"/>
                </a:cubicBezTo>
                <a:cubicBezTo>
                  <a:pt x="1349" y="90"/>
                  <a:pt x="1346" y="82"/>
                  <a:pt x="1350" y="83"/>
                </a:cubicBezTo>
                <a:cubicBezTo>
                  <a:pt x="1351" y="90"/>
                  <a:pt x="1352" y="93"/>
                  <a:pt x="1351" y="97"/>
                </a:cubicBezTo>
                <a:lnTo>
                  <a:pt x="1348" y="92"/>
                </a:lnTo>
                <a:close/>
                <a:moveTo>
                  <a:pt x="1346" y="79"/>
                </a:moveTo>
                <a:cubicBezTo>
                  <a:pt x="1347" y="79"/>
                  <a:pt x="1348" y="79"/>
                  <a:pt x="1349" y="79"/>
                </a:cubicBezTo>
                <a:cubicBezTo>
                  <a:pt x="1352" y="79"/>
                  <a:pt x="1352" y="79"/>
                  <a:pt x="1352" y="79"/>
                </a:cubicBezTo>
                <a:cubicBezTo>
                  <a:pt x="1352" y="83"/>
                  <a:pt x="1351" y="84"/>
                  <a:pt x="1350" y="83"/>
                </a:cubicBezTo>
                <a:cubicBezTo>
                  <a:pt x="1349" y="82"/>
                  <a:pt x="1348" y="80"/>
                  <a:pt x="1346" y="79"/>
                </a:cubicBezTo>
                <a:cubicBezTo>
                  <a:pt x="1345" y="78"/>
                  <a:pt x="1345" y="78"/>
                  <a:pt x="1345" y="78"/>
                </a:cubicBezTo>
                <a:cubicBezTo>
                  <a:pt x="1345" y="78"/>
                  <a:pt x="1346" y="78"/>
                  <a:pt x="1346" y="79"/>
                </a:cubicBezTo>
                <a:close/>
                <a:moveTo>
                  <a:pt x="1324" y="90"/>
                </a:moveTo>
                <a:cubicBezTo>
                  <a:pt x="1324" y="88"/>
                  <a:pt x="1324" y="88"/>
                  <a:pt x="1324" y="88"/>
                </a:cubicBezTo>
                <a:cubicBezTo>
                  <a:pt x="1324" y="87"/>
                  <a:pt x="1323" y="86"/>
                  <a:pt x="1324" y="85"/>
                </a:cubicBezTo>
                <a:cubicBezTo>
                  <a:pt x="1324" y="88"/>
                  <a:pt x="1324" y="88"/>
                  <a:pt x="1324" y="88"/>
                </a:cubicBezTo>
                <a:cubicBezTo>
                  <a:pt x="1325" y="90"/>
                  <a:pt x="1327" y="91"/>
                  <a:pt x="1324" y="90"/>
                </a:cubicBezTo>
                <a:close/>
                <a:moveTo>
                  <a:pt x="1344" y="81"/>
                </a:moveTo>
                <a:cubicBezTo>
                  <a:pt x="1341" y="83"/>
                  <a:pt x="1341" y="83"/>
                  <a:pt x="1341" y="83"/>
                </a:cubicBezTo>
                <a:cubicBezTo>
                  <a:pt x="1342" y="83"/>
                  <a:pt x="1345" y="84"/>
                  <a:pt x="1344" y="81"/>
                </a:cubicBezTo>
                <a:close/>
                <a:moveTo>
                  <a:pt x="1332" y="92"/>
                </a:moveTo>
                <a:cubicBezTo>
                  <a:pt x="1332" y="93"/>
                  <a:pt x="1329" y="93"/>
                  <a:pt x="1327" y="93"/>
                </a:cubicBezTo>
                <a:cubicBezTo>
                  <a:pt x="1327" y="91"/>
                  <a:pt x="1330" y="89"/>
                  <a:pt x="1332" y="92"/>
                </a:cubicBezTo>
                <a:close/>
                <a:moveTo>
                  <a:pt x="1261" y="122"/>
                </a:moveTo>
                <a:cubicBezTo>
                  <a:pt x="1263" y="127"/>
                  <a:pt x="1263" y="127"/>
                  <a:pt x="1263" y="127"/>
                </a:cubicBezTo>
                <a:cubicBezTo>
                  <a:pt x="1261" y="128"/>
                  <a:pt x="1261" y="128"/>
                  <a:pt x="1261" y="128"/>
                </a:cubicBezTo>
                <a:lnTo>
                  <a:pt x="1261" y="122"/>
                </a:lnTo>
                <a:close/>
                <a:moveTo>
                  <a:pt x="1285" y="121"/>
                </a:moveTo>
                <a:cubicBezTo>
                  <a:pt x="1286" y="121"/>
                  <a:pt x="1286" y="121"/>
                  <a:pt x="1286" y="121"/>
                </a:cubicBezTo>
                <a:cubicBezTo>
                  <a:pt x="1287" y="123"/>
                  <a:pt x="1287" y="123"/>
                  <a:pt x="1287" y="123"/>
                </a:cubicBezTo>
                <a:lnTo>
                  <a:pt x="1285" y="121"/>
                </a:lnTo>
                <a:close/>
                <a:moveTo>
                  <a:pt x="1310" y="117"/>
                </a:moveTo>
                <a:cubicBezTo>
                  <a:pt x="1309" y="117"/>
                  <a:pt x="1309" y="116"/>
                  <a:pt x="1308" y="115"/>
                </a:cubicBezTo>
                <a:cubicBezTo>
                  <a:pt x="1306" y="113"/>
                  <a:pt x="1301" y="113"/>
                  <a:pt x="1299" y="115"/>
                </a:cubicBezTo>
                <a:cubicBezTo>
                  <a:pt x="1297" y="113"/>
                  <a:pt x="1298" y="108"/>
                  <a:pt x="1298" y="105"/>
                </a:cubicBezTo>
                <a:cubicBezTo>
                  <a:pt x="1303" y="121"/>
                  <a:pt x="1301" y="104"/>
                  <a:pt x="1305" y="108"/>
                </a:cubicBezTo>
                <a:cubicBezTo>
                  <a:pt x="1305" y="110"/>
                  <a:pt x="1304" y="110"/>
                  <a:pt x="1304" y="112"/>
                </a:cubicBezTo>
                <a:cubicBezTo>
                  <a:pt x="1305" y="113"/>
                  <a:pt x="1307" y="113"/>
                  <a:pt x="1307" y="112"/>
                </a:cubicBezTo>
                <a:cubicBezTo>
                  <a:pt x="1307" y="111"/>
                  <a:pt x="1307" y="110"/>
                  <a:pt x="1307" y="110"/>
                </a:cubicBezTo>
                <a:cubicBezTo>
                  <a:pt x="1307" y="111"/>
                  <a:pt x="1307" y="112"/>
                  <a:pt x="1307" y="112"/>
                </a:cubicBezTo>
                <a:cubicBezTo>
                  <a:pt x="1307" y="113"/>
                  <a:pt x="1308" y="114"/>
                  <a:pt x="1308" y="115"/>
                </a:cubicBezTo>
                <a:cubicBezTo>
                  <a:pt x="1309" y="116"/>
                  <a:pt x="1309" y="116"/>
                  <a:pt x="1310" y="117"/>
                </a:cubicBezTo>
                <a:close/>
                <a:moveTo>
                  <a:pt x="1339" y="105"/>
                </a:moveTo>
                <a:cubicBezTo>
                  <a:pt x="1339" y="104"/>
                  <a:pt x="1337" y="102"/>
                  <a:pt x="1338" y="100"/>
                </a:cubicBezTo>
                <a:cubicBezTo>
                  <a:pt x="1339" y="102"/>
                  <a:pt x="1339" y="104"/>
                  <a:pt x="1339" y="105"/>
                </a:cubicBezTo>
                <a:cubicBezTo>
                  <a:pt x="1339" y="106"/>
                  <a:pt x="1339" y="106"/>
                  <a:pt x="1338" y="107"/>
                </a:cubicBezTo>
                <a:cubicBezTo>
                  <a:pt x="1338" y="107"/>
                  <a:pt x="1339" y="106"/>
                  <a:pt x="1339" y="105"/>
                </a:cubicBezTo>
                <a:close/>
                <a:moveTo>
                  <a:pt x="1341" y="114"/>
                </a:moveTo>
                <a:cubicBezTo>
                  <a:pt x="1342" y="106"/>
                  <a:pt x="1342" y="106"/>
                  <a:pt x="1342" y="106"/>
                </a:cubicBezTo>
                <a:cubicBezTo>
                  <a:pt x="1342" y="110"/>
                  <a:pt x="1342" y="110"/>
                  <a:pt x="1342" y="110"/>
                </a:cubicBezTo>
                <a:cubicBezTo>
                  <a:pt x="1343" y="106"/>
                  <a:pt x="1343" y="106"/>
                  <a:pt x="1343" y="106"/>
                </a:cubicBezTo>
                <a:cubicBezTo>
                  <a:pt x="1345" y="110"/>
                  <a:pt x="1344" y="116"/>
                  <a:pt x="1341" y="114"/>
                </a:cubicBezTo>
                <a:close/>
                <a:moveTo>
                  <a:pt x="1349" y="105"/>
                </a:moveTo>
                <a:cubicBezTo>
                  <a:pt x="1346" y="109"/>
                  <a:pt x="1346" y="109"/>
                  <a:pt x="1346" y="109"/>
                </a:cubicBezTo>
                <a:cubicBezTo>
                  <a:pt x="1346" y="108"/>
                  <a:pt x="1346" y="108"/>
                  <a:pt x="1346" y="108"/>
                </a:cubicBezTo>
                <a:cubicBezTo>
                  <a:pt x="1345" y="108"/>
                  <a:pt x="1345" y="108"/>
                  <a:pt x="1345" y="108"/>
                </a:cubicBezTo>
                <a:cubicBezTo>
                  <a:pt x="1345" y="104"/>
                  <a:pt x="1345" y="104"/>
                  <a:pt x="1345" y="104"/>
                </a:cubicBezTo>
                <a:cubicBezTo>
                  <a:pt x="1346" y="108"/>
                  <a:pt x="1346" y="108"/>
                  <a:pt x="1346" y="108"/>
                </a:cubicBezTo>
                <a:lnTo>
                  <a:pt x="1349" y="105"/>
                </a:lnTo>
                <a:close/>
                <a:moveTo>
                  <a:pt x="1385" y="76"/>
                </a:moveTo>
                <a:cubicBezTo>
                  <a:pt x="1385" y="74"/>
                  <a:pt x="1384" y="74"/>
                  <a:pt x="1383" y="79"/>
                </a:cubicBezTo>
                <a:cubicBezTo>
                  <a:pt x="1385" y="79"/>
                  <a:pt x="1385" y="79"/>
                  <a:pt x="1385" y="79"/>
                </a:cubicBezTo>
                <a:cubicBezTo>
                  <a:pt x="1384" y="79"/>
                  <a:pt x="1382" y="85"/>
                  <a:pt x="1380" y="85"/>
                </a:cubicBezTo>
                <a:cubicBezTo>
                  <a:pt x="1380" y="91"/>
                  <a:pt x="1381" y="90"/>
                  <a:pt x="1381" y="88"/>
                </a:cubicBezTo>
                <a:cubicBezTo>
                  <a:pt x="1382" y="87"/>
                  <a:pt x="1383" y="84"/>
                  <a:pt x="1384" y="86"/>
                </a:cubicBezTo>
                <a:cubicBezTo>
                  <a:pt x="1380" y="87"/>
                  <a:pt x="1381" y="95"/>
                  <a:pt x="1380" y="100"/>
                </a:cubicBezTo>
                <a:cubicBezTo>
                  <a:pt x="1381" y="92"/>
                  <a:pt x="1385" y="95"/>
                  <a:pt x="1387" y="78"/>
                </a:cubicBezTo>
                <a:cubicBezTo>
                  <a:pt x="1386" y="81"/>
                  <a:pt x="1386" y="78"/>
                  <a:pt x="1385" y="76"/>
                </a:cubicBezTo>
                <a:close/>
                <a:moveTo>
                  <a:pt x="1406" y="72"/>
                </a:moveTo>
                <a:cubicBezTo>
                  <a:pt x="1407" y="74"/>
                  <a:pt x="1407" y="74"/>
                  <a:pt x="1407" y="74"/>
                </a:cubicBezTo>
                <a:cubicBezTo>
                  <a:pt x="1406" y="71"/>
                  <a:pt x="1406" y="71"/>
                  <a:pt x="1406" y="71"/>
                </a:cubicBezTo>
                <a:lnTo>
                  <a:pt x="1406" y="72"/>
                </a:lnTo>
                <a:close/>
                <a:moveTo>
                  <a:pt x="1416" y="149"/>
                </a:moveTo>
                <a:cubicBezTo>
                  <a:pt x="1410" y="149"/>
                  <a:pt x="1415" y="144"/>
                  <a:pt x="1418" y="144"/>
                </a:cubicBezTo>
                <a:cubicBezTo>
                  <a:pt x="1416" y="145"/>
                  <a:pt x="1417" y="147"/>
                  <a:pt x="1416" y="149"/>
                </a:cubicBezTo>
                <a:close/>
                <a:moveTo>
                  <a:pt x="1424" y="179"/>
                </a:moveTo>
                <a:cubicBezTo>
                  <a:pt x="1425" y="176"/>
                  <a:pt x="1417" y="176"/>
                  <a:pt x="1424" y="173"/>
                </a:cubicBezTo>
                <a:cubicBezTo>
                  <a:pt x="1427" y="176"/>
                  <a:pt x="1427" y="176"/>
                  <a:pt x="1427" y="176"/>
                </a:cubicBezTo>
                <a:cubicBezTo>
                  <a:pt x="1425" y="177"/>
                  <a:pt x="1428" y="178"/>
                  <a:pt x="1424" y="179"/>
                </a:cubicBezTo>
                <a:close/>
                <a:moveTo>
                  <a:pt x="1428" y="202"/>
                </a:moveTo>
                <a:cubicBezTo>
                  <a:pt x="1435" y="201"/>
                  <a:pt x="1435" y="201"/>
                  <a:pt x="1435" y="201"/>
                </a:cubicBezTo>
                <a:cubicBezTo>
                  <a:pt x="1434" y="200"/>
                  <a:pt x="1434" y="200"/>
                  <a:pt x="1434" y="200"/>
                </a:cubicBezTo>
                <a:lnTo>
                  <a:pt x="1428" y="202"/>
                </a:lnTo>
                <a:close/>
                <a:moveTo>
                  <a:pt x="1420" y="200"/>
                </a:moveTo>
                <a:cubicBezTo>
                  <a:pt x="1419" y="200"/>
                  <a:pt x="1422" y="203"/>
                  <a:pt x="1424" y="201"/>
                </a:cubicBezTo>
                <a:lnTo>
                  <a:pt x="1420" y="200"/>
                </a:lnTo>
                <a:close/>
                <a:moveTo>
                  <a:pt x="1431" y="222"/>
                </a:moveTo>
                <a:cubicBezTo>
                  <a:pt x="1425" y="223"/>
                  <a:pt x="1425" y="223"/>
                  <a:pt x="1425" y="223"/>
                </a:cubicBezTo>
                <a:cubicBezTo>
                  <a:pt x="1425" y="224"/>
                  <a:pt x="1425" y="224"/>
                  <a:pt x="1425" y="224"/>
                </a:cubicBezTo>
                <a:lnTo>
                  <a:pt x="1431" y="222"/>
                </a:lnTo>
                <a:close/>
                <a:moveTo>
                  <a:pt x="1435" y="219"/>
                </a:moveTo>
                <a:cubicBezTo>
                  <a:pt x="1434" y="219"/>
                  <a:pt x="1433" y="219"/>
                  <a:pt x="1431" y="220"/>
                </a:cubicBezTo>
                <a:cubicBezTo>
                  <a:pt x="1429" y="219"/>
                  <a:pt x="1428" y="218"/>
                  <a:pt x="1430" y="216"/>
                </a:cubicBezTo>
                <a:cubicBezTo>
                  <a:pt x="1433" y="216"/>
                  <a:pt x="1431" y="217"/>
                  <a:pt x="1432" y="218"/>
                </a:cubicBezTo>
                <a:cubicBezTo>
                  <a:pt x="1432" y="217"/>
                  <a:pt x="1434" y="215"/>
                  <a:pt x="1433" y="215"/>
                </a:cubicBezTo>
                <a:cubicBezTo>
                  <a:pt x="1428" y="218"/>
                  <a:pt x="1427" y="217"/>
                  <a:pt x="1423" y="218"/>
                </a:cubicBezTo>
                <a:cubicBezTo>
                  <a:pt x="1421" y="223"/>
                  <a:pt x="1427" y="221"/>
                  <a:pt x="1431" y="220"/>
                </a:cubicBezTo>
                <a:cubicBezTo>
                  <a:pt x="1432" y="220"/>
                  <a:pt x="1434" y="220"/>
                  <a:pt x="1435" y="219"/>
                </a:cubicBezTo>
                <a:close/>
                <a:moveTo>
                  <a:pt x="1434" y="206"/>
                </a:moveTo>
                <a:cubicBezTo>
                  <a:pt x="1433" y="207"/>
                  <a:pt x="1432" y="207"/>
                  <a:pt x="1431" y="208"/>
                </a:cubicBezTo>
                <a:cubicBezTo>
                  <a:pt x="1430" y="210"/>
                  <a:pt x="1429" y="213"/>
                  <a:pt x="1423" y="212"/>
                </a:cubicBezTo>
                <a:cubicBezTo>
                  <a:pt x="1423" y="210"/>
                  <a:pt x="1423" y="210"/>
                  <a:pt x="1423" y="210"/>
                </a:cubicBezTo>
                <a:cubicBezTo>
                  <a:pt x="1423" y="211"/>
                  <a:pt x="1424" y="211"/>
                  <a:pt x="1425" y="211"/>
                </a:cubicBezTo>
                <a:cubicBezTo>
                  <a:pt x="1427" y="208"/>
                  <a:pt x="1423" y="208"/>
                  <a:pt x="1422" y="208"/>
                </a:cubicBezTo>
                <a:cubicBezTo>
                  <a:pt x="1424" y="208"/>
                  <a:pt x="1427" y="209"/>
                  <a:pt x="1431" y="208"/>
                </a:cubicBezTo>
                <a:cubicBezTo>
                  <a:pt x="1431" y="207"/>
                  <a:pt x="1432" y="206"/>
                  <a:pt x="1432" y="206"/>
                </a:cubicBezTo>
                <a:cubicBezTo>
                  <a:pt x="1431" y="205"/>
                  <a:pt x="1431" y="205"/>
                  <a:pt x="1433" y="204"/>
                </a:cubicBezTo>
                <a:cubicBezTo>
                  <a:pt x="1434" y="204"/>
                  <a:pt x="1434" y="204"/>
                  <a:pt x="1434" y="204"/>
                </a:cubicBezTo>
                <a:cubicBezTo>
                  <a:pt x="1433" y="204"/>
                  <a:pt x="1433" y="205"/>
                  <a:pt x="1432" y="206"/>
                </a:cubicBezTo>
                <a:cubicBezTo>
                  <a:pt x="1433" y="206"/>
                  <a:pt x="1434" y="206"/>
                  <a:pt x="1434" y="206"/>
                </a:cubicBezTo>
                <a:close/>
                <a:moveTo>
                  <a:pt x="1440" y="220"/>
                </a:moveTo>
                <a:cubicBezTo>
                  <a:pt x="1441" y="220"/>
                  <a:pt x="1443" y="219"/>
                  <a:pt x="1444" y="219"/>
                </a:cubicBezTo>
                <a:cubicBezTo>
                  <a:pt x="1446" y="220"/>
                  <a:pt x="1446" y="220"/>
                  <a:pt x="1446" y="220"/>
                </a:cubicBezTo>
                <a:cubicBezTo>
                  <a:pt x="1444" y="222"/>
                  <a:pt x="1441" y="221"/>
                  <a:pt x="1440" y="220"/>
                </a:cubicBezTo>
                <a:close/>
                <a:moveTo>
                  <a:pt x="1422" y="155"/>
                </a:moveTo>
                <a:cubicBezTo>
                  <a:pt x="1422" y="155"/>
                  <a:pt x="1421" y="152"/>
                  <a:pt x="1418" y="153"/>
                </a:cubicBezTo>
                <a:cubicBezTo>
                  <a:pt x="1423" y="150"/>
                  <a:pt x="1423" y="150"/>
                  <a:pt x="1423" y="150"/>
                </a:cubicBezTo>
                <a:cubicBezTo>
                  <a:pt x="1422" y="152"/>
                  <a:pt x="1427" y="153"/>
                  <a:pt x="1428" y="152"/>
                </a:cubicBezTo>
                <a:cubicBezTo>
                  <a:pt x="1425" y="154"/>
                  <a:pt x="1428" y="154"/>
                  <a:pt x="1422" y="155"/>
                </a:cubicBezTo>
                <a:close/>
                <a:moveTo>
                  <a:pt x="1406" y="82"/>
                </a:moveTo>
                <a:cubicBezTo>
                  <a:pt x="1406" y="82"/>
                  <a:pt x="1406" y="79"/>
                  <a:pt x="1407" y="77"/>
                </a:cubicBezTo>
                <a:cubicBezTo>
                  <a:pt x="1408" y="75"/>
                  <a:pt x="1406" y="85"/>
                  <a:pt x="1411" y="76"/>
                </a:cubicBezTo>
                <a:cubicBezTo>
                  <a:pt x="1408" y="82"/>
                  <a:pt x="1407" y="83"/>
                  <a:pt x="1406" y="82"/>
                </a:cubicBezTo>
                <a:close/>
                <a:moveTo>
                  <a:pt x="1413" y="64"/>
                </a:moveTo>
                <a:cubicBezTo>
                  <a:pt x="1412" y="64"/>
                  <a:pt x="1412" y="64"/>
                  <a:pt x="1412" y="64"/>
                </a:cubicBezTo>
                <a:cubicBezTo>
                  <a:pt x="1411" y="65"/>
                  <a:pt x="1406" y="74"/>
                  <a:pt x="1408" y="67"/>
                </a:cubicBezTo>
                <a:cubicBezTo>
                  <a:pt x="1410" y="65"/>
                  <a:pt x="1408" y="69"/>
                  <a:pt x="1410" y="67"/>
                </a:cubicBezTo>
                <a:cubicBezTo>
                  <a:pt x="1412" y="61"/>
                  <a:pt x="1412" y="63"/>
                  <a:pt x="1412" y="64"/>
                </a:cubicBezTo>
                <a:cubicBezTo>
                  <a:pt x="1413" y="63"/>
                  <a:pt x="1413" y="64"/>
                  <a:pt x="1413" y="64"/>
                </a:cubicBezTo>
                <a:close/>
                <a:moveTo>
                  <a:pt x="1429" y="115"/>
                </a:moveTo>
                <a:cubicBezTo>
                  <a:pt x="1428" y="112"/>
                  <a:pt x="1428" y="112"/>
                  <a:pt x="1428" y="112"/>
                </a:cubicBezTo>
                <a:cubicBezTo>
                  <a:pt x="1427" y="112"/>
                  <a:pt x="1425" y="112"/>
                  <a:pt x="1423" y="113"/>
                </a:cubicBezTo>
                <a:cubicBezTo>
                  <a:pt x="1425" y="113"/>
                  <a:pt x="1427" y="114"/>
                  <a:pt x="1429" y="115"/>
                </a:cubicBezTo>
                <a:close/>
                <a:moveTo>
                  <a:pt x="1440" y="137"/>
                </a:moveTo>
                <a:cubicBezTo>
                  <a:pt x="1438" y="135"/>
                  <a:pt x="1438" y="135"/>
                  <a:pt x="1438" y="135"/>
                </a:cubicBezTo>
                <a:cubicBezTo>
                  <a:pt x="1437" y="136"/>
                  <a:pt x="1437" y="136"/>
                  <a:pt x="1437" y="136"/>
                </a:cubicBezTo>
                <a:cubicBezTo>
                  <a:pt x="1436" y="136"/>
                  <a:pt x="1434" y="137"/>
                  <a:pt x="1433" y="137"/>
                </a:cubicBezTo>
                <a:cubicBezTo>
                  <a:pt x="1432" y="136"/>
                  <a:pt x="1432" y="136"/>
                  <a:pt x="1432" y="136"/>
                </a:cubicBezTo>
                <a:cubicBezTo>
                  <a:pt x="1432" y="137"/>
                  <a:pt x="1432" y="137"/>
                  <a:pt x="1433" y="137"/>
                </a:cubicBezTo>
                <a:cubicBezTo>
                  <a:pt x="1433" y="138"/>
                  <a:pt x="1433" y="140"/>
                  <a:pt x="1437" y="139"/>
                </a:cubicBezTo>
                <a:cubicBezTo>
                  <a:pt x="1436" y="139"/>
                  <a:pt x="1435" y="136"/>
                  <a:pt x="1438" y="136"/>
                </a:cubicBezTo>
                <a:lnTo>
                  <a:pt x="1440" y="137"/>
                </a:lnTo>
                <a:close/>
                <a:moveTo>
                  <a:pt x="1454" y="182"/>
                </a:moveTo>
                <a:cubicBezTo>
                  <a:pt x="1453" y="181"/>
                  <a:pt x="1451" y="182"/>
                  <a:pt x="1454" y="179"/>
                </a:cubicBezTo>
                <a:cubicBezTo>
                  <a:pt x="1455" y="180"/>
                  <a:pt x="1455" y="181"/>
                  <a:pt x="1454" y="182"/>
                </a:cubicBezTo>
                <a:close/>
                <a:moveTo>
                  <a:pt x="1442" y="125"/>
                </a:moveTo>
                <a:cubicBezTo>
                  <a:pt x="1439" y="126"/>
                  <a:pt x="1439" y="123"/>
                  <a:pt x="1436" y="125"/>
                </a:cubicBezTo>
                <a:cubicBezTo>
                  <a:pt x="1435" y="126"/>
                  <a:pt x="1435" y="126"/>
                  <a:pt x="1435" y="126"/>
                </a:cubicBezTo>
                <a:cubicBezTo>
                  <a:pt x="1436" y="124"/>
                  <a:pt x="1427" y="127"/>
                  <a:pt x="1431" y="124"/>
                </a:cubicBezTo>
                <a:cubicBezTo>
                  <a:pt x="1431" y="125"/>
                  <a:pt x="1431" y="125"/>
                  <a:pt x="1431" y="125"/>
                </a:cubicBezTo>
                <a:cubicBezTo>
                  <a:pt x="1433" y="123"/>
                  <a:pt x="1438" y="126"/>
                  <a:pt x="1439" y="123"/>
                </a:cubicBezTo>
                <a:cubicBezTo>
                  <a:pt x="1440" y="121"/>
                  <a:pt x="1443" y="123"/>
                  <a:pt x="1442" y="125"/>
                </a:cubicBezTo>
                <a:close/>
                <a:moveTo>
                  <a:pt x="1463" y="184"/>
                </a:moveTo>
                <a:cubicBezTo>
                  <a:pt x="1462" y="182"/>
                  <a:pt x="1454" y="185"/>
                  <a:pt x="1457" y="181"/>
                </a:cubicBezTo>
                <a:cubicBezTo>
                  <a:pt x="1459" y="183"/>
                  <a:pt x="1466" y="180"/>
                  <a:pt x="1463" y="184"/>
                </a:cubicBezTo>
                <a:close/>
                <a:moveTo>
                  <a:pt x="1457" y="137"/>
                </a:moveTo>
                <a:cubicBezTo>
                  <a:pt x="1458" y="137"/>
                  <a:pt x="1458" y="137"/>
                  <a:pt x="1458" y="137"/>
                </a:cubicBezTo>
                <a:cubicBezTo>
                  <a:pt x="1455" y="135"/>
                  <a:pt x="1455" y="135"/>
                  <a:pt x="1455" y="135"/>
                </a:cubicBezTo>
                <a:cubicBezTo>
                  <a:pt x="1455" y="136"/>
                  <a:pt x="1455" y="136"/>
                  <a:pt x="1455" y="136"/>
                </a:cubicBezTo>
                <a:lnTo>
                  <a:pt x="1457" y="137"/>
                </a:lnTo>
                <a:close/>
                <a:moveTo>
                  <a:pt x="1418" y="196"/>
                </a:moveTo>
                <a:cubicBezTo>
                  <a:pt x="1418" y="196"/>
                  <a:pt x="1418" y="197"/>
                  <a:pt x="1419" y="197"/>
                </a:cubicBezTo>
                <a:cubicBezTo>
                  <a:pt x="1419" y="197"/>
                  <a:pt x="1419" y="196"/>
                  <a:pt x="1418" y="196"/>
                </a:cubicBezTo>
                <a:close/>
                <a:moveTo>
                  <a:pt x="1391" y="102"/>
                </a:moveTo>
                <a:cubicBezTo>
                  <a:pt x="1391" y="100"/>
                  <a:pt x="1392" y="99"/>
                  <a:pt x="1392" y="99"/>
                </a:cubicBezTo>
                <a:cubicBezTo>
                  <a:pt x="1391" y="100"/>
                  <a:pt x="1391" y="101"/>
                  <a:pt x="1391" y="102"/>
                </a:cubicBezTo>
                <a:close/>
                <a:moveTo>
                  <a:pt x="1387" y="107"/>
                </a:moveTo>
                <a:cubicBezTo>
                  <a:pt x="1387" y="107"/>
                  <a:pt x="1387" y="107"/>
                  <a:pt x="1387" y="107"/>
                </a:cubicBezTo>
                <a:cubicBezTo>
                  <a:pt x="1387" y="107"/>
                  <a:pt x="1387" y="107"/>
                  <a:pt x="1387" y="107"/>
                </a:cubicBezTo>
                <a:close/>
                <a:moveTo>
                  <a:pt x="1235" y="152"/>
                </a:moveTo>
                <a:cubicBezTo>
                  <a:pt x="1235" y="157"/>
                  <a:pt x="1236" y="152"/>
                  <a:pt x="1237" y="152"/>
                </a:cubicBezTo>
                <a:cubicBezTo>
                  <a:pt x="1236" y="152"/>
                  <a:pt x="1235" y="149"/>
                  <a:pt x="1235" y="152"/>
                </a:cubicBezTo>
                <a:close/>
                <a:moveTo>
                  <a:pt x="1240" y="141"/>
                </a:moveTo>
                <a:cubicBezTo>
                  <a:pt x="1240" y="143"/>
                  <a:pt x="1240" y="144"/>
                  <a:pt x="1239" y="145"/>
                </a:cubicBezTo>
                <a:cubicBezTo>
                  <a:pt x="1239" y="145"/>
                  <a:pt x="1240" y="144"/>
                  <a:pt x="1240" y="141"/>
                </a:cubicBezTo>
                <a:close/>
                <a:moveTo>
                  <a:pt x="1235" y="145"/>
                </a:moveTo>
                <a:cubicBezTo>
                  <a:pt x="1237" y="146"/>
                  <a:pt x="1238" y="146"/>
                  <a:pt x="1239" y="145"/>
                </a:cubicBezTo>
                <a:cubicBezTo>
                  <a:pt x="1238" y="145"/>
                  <a:pt x="1236" y="143"/>
                  <a:pt x="1235" y="145"/>
                </a:cubicBezTo>
                <a:close/>
                <a:moveTo>
                  <a:pt x="1261" y="137"/>
                </a:moveTo>
                <a:cubicBezTo>
                  <a:pt x="1261" y="140"/>
                  <a:pt x="1258" y="139"/>
                  <a:pt x="1258" y="139"/>
                </a:cubicBezTo>
                <a:cubicBezTo>
                  <a:pt x="1264" y="140"/>
                  <a:pt x="1259" y="145"/>
                  <a:pt x="1259" y="148"/>
                </a:cubicBezTo>
                <a:cubicBezTo>
                  <a:pt x="1262" y="146"/>
                  <a:pt x="1261" y="142"/>
                  <a:pt x="1261" y="137"/>
                </a:cubicBezTo>
                <a:close/>
                <a:moveTo>
                  <a:pt x="1267" y="133"/>
                </a:moveTo>
                <a:cubicBezTo>
                  <a:pt x="1266" y="133"/>
                  <a:pt x="1266" y="133"/>
                  <a:pt x="1265" y="133"/>
                </a:cubicBezTo>
                <a:cubicBezTo>
                  <a:pt x="1266" y="134"/>
                  <a:pt x="1267" y="134"/>
                  <a:pt x="1267" y="133"/>
                </a:cubicBezTo>
                <a:close/>
                <a:moveTo>
                  <a:pt x="1270" y="135"/>
                </a:moveTo>
                <a:cubicBezTo>
                  <a:pt x="1271" y="134"/>
                  <a:pt x="1271" y="131"/>
                  <a:pt x="1271" y="128"/>
                </a:cubicBezTo>
                <a:cubicBezTo>
                  <a:pt x="1268" y="126"/>
                  <a:pt x="1268" y="132"/>
                  <a:pt x="1267" y="133"/>
                </a:cubicBezTo>
                <a:cubicBezTo>
                  <a:pt x="1268" y="133"/>
                  <a:pt x="1269" y="132"/>
                  <a:pt x="1270" y="135"/>
                </a:cubicBezTo>
                <a:close/>
                <a:moveTo>
                  <a:pt x="1323" y="135"/>
                </a:moveTo>
                <a:cubicBezTo>
                  <a:pt x="1322" y="135"/>
                  <a:pt x="1322" y="135"/>
                  <a:pt x="1322" y="137"/>
                </a:cubicBezTo>
                <a:cubicBezTo>
                  <a:pt x="1325" y="136"/>
                  <a:pt x="1325" y="136"/>
                  <a:pt x="1325" y="136"/>
                </a:cubicBezTo>
                <a:cubicBezTo>
                  <a:pt x="1325" y="135"/>
                  <a:pt x="1323" y="135"/>
                  <a:pt x="1323" y="135"/>
                </a:cubicBezTo>
                <a:close/>
                <a:moveTo>
                  <a:pt x="1328" y="122"/>
                </a:moveTo>
                <a:cubicBezTo>
                  <a:pt x="1330" y="121"/>
                  <a:pt x="1331" y="126"/>
                  <a:pt x="1332" y="125"/>
                </a:cubicBezTo>
                <a:cubicBezTo>
                  <a:pt x="1329" y="118"/>
                  <a:pt x="1329" y="118"/>
                  <a:pt x="1329" y="118"/>
                </a:cubicBezTo>
                <a:lnTo>
                  <a:pt x="1328" y="122"/>
                </a:lnTo>
                <a:close/>
                <a:moveTo>
                  <a:pt x="1314" y="91"/>
                </a:moveTo>
                <a:cubicBezTo>
                  <a:pt x="1314" y="92"/>
                  <a:pt x="1314" y="92"/>
                  <a:pt x="1314" y="92"/>
                </a:cubicBezTo>
                <a:cubicBezTo>
                  <a:pt x="1314" y="92"/>
                  <a:pt x="1314" y="92"/>
                  <a:pt x="1314" y="91"/>
                </a:cubicBezTo>
                <a:close/>
                <a:moveTo>
                  <a:pt x="1340" y="124"/>
                </a:moveTo>
                <a:cubicBezTo>
                  <a:pt x="1342" y="132"/>
                  <a:pt x="1342" y="132"/>
                  <a:pt x="1342" y="132"/>
                </a:cubicBezTo>
                <a:cubicBezTo>
                  <a:pt x="1343" y="129"/>
                  <a:pt x="1341" y="124"/>
                  <a:pt x="1340" y="124"/>
                </a:cubicBezTo>
                <a:close/>
                <a:moveTo>
                  <a:pt x="1350" y="126"/>
                </a:moveTo>
                <a:cubicBezTo>
                  <a:pt x="1350" y="128"/>
                  <a:pt x="1350" y="128"/>
                  <a:pt x="1350" y="128"/>
                </a:cubicBezTo>
                <a:cubicBezTo>
                  <a:pt x="1352" y="125"/>
                  <a:pt x="1352" y="125"/>
                  <a:pt x="1352" y="125"/>
                </a:cubicBezTo>
                <a:lnTo>
                  <a:pt x="1350" y="126"/>
                </a:lnTo>
                <a:close/>
                <a:moveTo>
                  <a:pt x="1358" y="118"/>
                </a:moveTo>
                <a:cubicBezTo>
                  <a:pt x="1359" y="119"/>
                  <a:pt x="1359" y="119"/>
                  <a:pt x="1359" y="119"/>
                </a:cubicBezTo>
                <a:cubicBezTo>
                  <a:pt x="1360" y="117"/>
                  <a:pt x="1360" y="117"/>
                  <a:pt x="1360" y="117"/>
                </a:cubicBezTo>
                <a:lnTo>
                  <a:pt x="1358" y="118"/>
                </a:lnTo>
                <a:close/>
                <a:moveTo>
                  <a:pt x="1402" y="118"/>
                </a:moveTo>
                <a:cubicBezTo>
                  <a:pt x="1408" y="114"/>
                  <a:pt x="1405" y="112"/>
                  <a:pt x="1406" y="110"/>
                </a:cubicBezTo>
                <a:cubicBezTo>
                  <a:pt x="1402" y="114"/>
                  <a:pt x="1403" y="114"/>
                  <a:pt x="1404" y="114"/>
                </a:cubicBezTo>
                <a:cubicBezTo>
                  <a:pt x="1405" y="114"/>
                  <a:pt x="1405" y="115"/>
                  <a:pt x="1402" y="118"/>
                </a:cubicBezTo>
                <a:close/>
                <a:moveTo>
                  <a:pt x="1420" y="191"/>
                </a:moveTo>
                <a:cubicBezTo>
                  <a:pt x="1417" y="187"/>
                  <a:pt x="1417" y="187"/>
                  <a:pt x="1417" y="187"/>
                </a:cubicBezTo>
                <a:cubicBezTo>
                  <a:pt x="1416" y="191"/>
                  <a:pt x="1417" y="188"/>
                  <a:pt x="1420" y="191"/>
                </a:cubicBezTo>
                <a:close/>
              </a:path>
            </a:pathLst>
          </a:custGeom>
          <a:gradFill>
            <a:gsLst>
              <a:gs pos="0">
                <a:srgbClr val="16B800"/>
              </a:gs>
              <a:gs pos="100000">
                <a:srgbClr val="00680A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05600" y="2590800"/>
            <a:ext cx="1905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Text Title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Here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</a:rPr>
              <a:t>This is a sample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</a:rPr>
              <a:t> text, insert your own text here.</a:t>
            </a:r>
            <a:endParaRPr lang="en-US" sz="1600" b="0" kern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</a:t>
            </a:r>
            <a:r>
              <a:rPr lang="en-US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</a:t>
            </a:r>
            <a:r>
              <a:rPr lang="en-US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</a:t>
            </a:r>
            <a:r>
              <a:rPr lang="en-US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Hand Drawn Chart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333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mtClean="0"/>
              <a:t>Download more templates from FPPT.com</a:t>
            </a:r>
            <a:endParaRPr lang="en-US"/>
          </a:p>
        </p:txBody>
      </p:sp>
      <p:pic>
        <p:nvPicPr>
          <p:cNvPr id="1026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0" y="3143250"/>
            <a:ext cx="28575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42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77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Curva de Crecimiento</vt:lpstr>
      <vt:lpstr>Curva de Pérdidas</vt:lpstr>
      <vt:lpstr>Hand Drawn Chart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 Aminul Islam</dc:creator>
  <cp:lastModifiedBy>Julian</cp:lastModifiedBy>
  <cp:revision>10</cp:revision>
  <dcterms:created xsi:type="dcterms:W3CDTF">2013-04-21T17:42:35Z</dcterms:created>
  <dcterms:modified xsi:type="dcterms:W3CDTF">2013-06-21T21:45:43Z</dcterms:modified>
</cp:coreProperties>
</file>